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2" r:id="rId2"/>
  </p:sldMasterIdLst>
  <p:notesMasterIdLst>
    <p:notesMasterId r:id="rId38"/>
  </p:notesMasterIdLst>
  <p:handoutMasterIdLst>
    <p:handoutMasterId r:id="rId39"/>
  </p:handoutMasterIdLst>
  <p:sldIdLst>
    <p:sldId id="355" r:id="rId3"/>
    <p:sldId id="393" r:id="rId4"/>
    <p:sldId id="390" r:id="rId5"/>
    <p:sldId id="418" r:id="rId6"/>
    <p:sldId id="417" r:id="rId7"/>
    <p:sldId id="370" r:id="rId8"/>
    <p:sldId id="408" r:id="rId9"/>
    <p:sldId id="453" r:id="rId10"/>
    <p:sldId id="454" r:id="rId11"/>
    <p:sldId id="437" r:id="rId12"/>
    <p:sldId id="436" r:id="rId13"/>
    <p:sldId id="438" r:id="rId14"/>
    <p:sldId id="459" r:id="rId15"/>
    <p:sldId id="460" r:id="rId16"/>
    <p:sldId id="461" r:id="rId17"/>
    <p:sldId id="462" r:id="rId18"/>
    <p:sldId id="450" r:id="rId19"/>
    <p:sldId id="444" r:id="rId20"/>
    <p:sldId id="352" r:id="rId21"/>
    <p:sldId id="421" r:id="rId22"/>
    <p:sldId id="422" r:id="rId23"/>
    <p:sldId id="427" r:id="rId24"/>
    <p:sldId id="429" r:id="rId25"/>
    <p:sldId id="430" r:id="rId26"/>
    <p:sldId id="431" r:id="rId27"/>
    <p:sldId id="432" r:id="rId28"/>
    <p:sldId id="433" r:id="rId29"/>
    <p:sldId id="464" r:id="rId30"/>
    <p:sldId id="465" r:id="rId31"/>
    <p:sldId id="452" r:id="rId32"/>
    <p:sldId id="424" r:id="rId33"/>
    <p:sldId id="423" r:id="rId34"/>
    <p:sldId id="446" r:id="rId35"/>
    <p:sldId id="449" r:id="rId36"/>
    <p:sldId id="434" r:id="rId37"/>
  </p:sldIdLst>
  <p:sldSz cx="12192000" cy="6858000"/>
  <p:notesSz cx="6858000" cy="88915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73D1"/>
    <a:srgbClr val="91B9F3"/>
    <a:srgbClr val="5057DE"/>
    <a:srgbClr val="415DBA"/>
    <a:srgbClr val="DAEDEF"/>
    <a:srgbClr val="A8CBDC"/>
    <a:srgbClr val="2D2D8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6305" autoAdjust="0"/>
  </p:normalViewPr>
  <p:slideViewPr>
    <p:cSldViewPr>
      <p:cViewPr varScale="1">
        <p:scale>
          <a:sx n="76" d="100"/>
          <a:sy n="76" d="100"/>
        </p:scale>
        <p:origin x="132" y="63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1074"/>
    </p:cViewPr>
  </p:sorterViewPr>
  <p:notesViewPr>
    <p:cSldViewPr>
      <p:cViewPr varScale="1">
        <p:scale>
          <a:sx n="65" d="100"/>
          <a:sy n="65" d="100"/>
        </p:scale>
        <p:origin x="1699"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2421" cy="444733"/>
          </a:xfrm>
          <a:prstGeom prst="rect">
            <a:avLst/>
          </a:prstGeom>
        </p:spPr>
        <p:txBody>
          <a:bodyPr vert="horz" lIns="88629" tIns="44315" rIns="88629" bIns="44315" rtlCol="0"/>
          <a:lstStyle>
            <a:lvl1pPr algn="l">
              <a:defRPr sz="1200"/>
            </a:lvl1pPr>
          </a:lstStyle>
          <a:p>
            <a:endParaRPr lang="en-US"/>
          </a:p>
        </p:txBody>
      </p:sp>
      <p:sp>
        <p:nvSpPr>
          <p:cNvPr id="3" name="Date Placeholder 2"/>
          <p:cNvSpPr>
            <a:spLocks noGrp="1"/>
          </p:cNvSpPr>
          <p:nvPr>
            <p:ph type="dt" sz="quarter" idx="1"/>
          </p:nvPr>
        </p:nvSpPr>
        <p:spPr>
          <a:xfrm>
            <a:off x="3884030" y="2"/>
            <a:ext cx="2972421" cy="444733"/>
          </a:xfrm>
          <a:prstGeom prst="rect">
            <a:avLst/>
          </a:prstGeom>
        </p:spPr>
        <p:txBody>
          <a:bodyPr vert="horz" lIns="88629" tIns="44315" rIns="88629" bIns="44315" rtlCol="0"/>
          <a:lstStyle>
            <a:lvl1pPr algn="r">
              <a:defRPr sz="1200"/>
            </a:lvl1pPr>
          </a:lstStyle>
          <a:p>
            <a:endParaRPr lang="en-US"/>
          </a:p>
        </p:txBody>
      </p:sp>
      <p:sp>
        <p:nvSpPr>
          <p:cNvPr id="4" name="Footer Placeholder 3"/>
          <p:cNvSpPr>
            <a:spLocks noGrp="1"/>
          </p:cNvSpPr>
          <p:nvPr>
            <p:ph type="ftr" sz="quarter" idx="2"/>
          </p:nvPr>
        </p:nvSpPr>
        <p:spPr>
          <a:xfrm>
            <a:off x="4" y="8445330"/>
            <a:ext cx="2972421" cy="444733"/>
          </a:xfrm>
          <a:prstGeom prst="rect">
            <a:avLst/>
          </a:prstGeom>
        </p:spPr>
        <p:txBody>
          <a:bodyPr vert="horz" lIns="88629" tIns="44315" rIns="88629" bIns="44315" rtlCol="0" anchor="b"/>
          <a:lstStyle>
            <a:lvl1pPr algn="l">
              <a:defRPr sz="1200"/>
            </a:lvl1pPr>
          </a:lstStyle>
          <a:p>
            <a:endParaRPr lang="en-US"/>
          </a:p>
        </p:txBody>
      </p:sp>
      <p:sp>
        <p:nvSpPr>
          <p:cNvPr id="5" name="Slide Number Placeholder 4"/>
          <p:cNvSpPr>
            <a:spLocks noGrp="1"/>
          </p:cNvSpPr>
          <p:nvPr>
            <p:ph type="sldNum" sz="quarter" idx="3"/>
          </p:nvPr>
        </p:nvSpPr>
        <p:spPr>
          <a:xfrm>
            <a:off x="3884030" y="8445330"/>
            <a:ext cx="2972421" cy="444733"/>
          </a:xfrm>
          <a:prstGeom prst="rect">
            <a:avLst/>
          </a:prstGeom>
        </p:spPr>
        <p:txBody>
          <a:bodyPr vert="horz" lIns="88629" tIns="44315" rIns="88629" bIns="44315" rtlCol="0" anchor="b"/>
          <a:lstStyle>
            <a:lvl1pPr algn="r">
              <a:defRPr sz="1200"/>
            </a:lvl1pPr>
          </a:lstStyle>
          <a:p>
            <a:fld id="{91D5CC87-457D-4937-94F1-F4A1BB839706}" type="slidenum">
              <a:rPr lang="en-US" smtClean="0"/>
              <a:pPr/>
              <a:t>‹#›</a:t>
            </a:fld>
            <a:endParaRPr lang="en-US"/>
          </a:p>
        </p:txBody>
      </p:sp>
    </p:spTree>
    <p:extLst>
      <p:ext uri="{BB962C8B-B14F-4D97-AF65-F5344CB8AC3E}">
        <p14:creationId xmlns:p14="http://schemas.microsoft.com/office/powerpoint/2010/main" val="409783288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72421" cy="444733"/>
          </a:xfrm>
          <a:prstGeom prst="rect">
            <a:avLst/>
          </a:prstGeom>
        </p:spPr>
        <p:txBody>
          <a:bodyPr vert="horz" lIns="88629" tIns="44315" rIns="88629" bIns="44315" rtlCol="0"/>
          <a:lstStyle>
            <a:lvl1pPr algn="l">
              <a:defRPr sz="1200"/>
            </a:lvl1pPr>
          </a:lstStyle>
          <a:p>
            <a:endParaRPr lang="en-US"/>
          </a:p>
        </p:txBody>
      </p:sp>
      <p:sp>
        <p:nvSpPr>
          <p:cNvPr id="3" name="Date Placeholder 2"/>
          <p:cNvSpPr>
            <a:spLocks noGrp="1"/>
          </p:cNvSpPr>
          <p:nvPr>
            <p:ph type="dt" idx="1"/>
          </p:nvPr>
        </p:nvSpPr>
        <p:spPr>
          <a:xfrm>
            <a:off x="3884031" y="3"/>
            <a:ext cx="2972421" cy="444733"/>
          </a:xfrm>
          <a:prstGeom prst="rect">
            <a:avLst/>
          </a:prstGeom>
        </p:spPr>
        <p:txBody>
          <a:bodyPr vert="horz" lIns="88629" tIns="44315" rIns="88629" bIns="44315" rtlCol="0"/>
          <a:lstStyle>
            <a:lvl1pPr algn="r">
              <a:defRPr sz="1200"/>
            </a:lvl1pPr>
          </a:lstStyle>
          <a:p>
            <a:endParaRPr lang="en-US"/>
          </a:p>
        </p:txBody>
      </p:sp>
      <p:sp>
        <p:nvSpPr>
          <p:cNvPr id="4" name="Slide Image Placeholder 3"/>
          <p:cNvSpPr>
            <a:spLocks noGrp="1" noRot="1" noChangeAspect="1"/>
          </p:cNvSpPr>
          <p:nvPr>
            <p:ph type="sldImg" idx="2"/>
          </p:nvPr>
        </p:nvSpPr>
        <p:spPr>
          <a:xfrm>
            <a:off x="465138" y="666750"/>
            <a:ext cx="5927725" cy="3333750"/>
          </a:xfrm>
          <a:prstGeom prst="rect">
            <a:avLst/>
          </a:prstGeom>
          <a:noFill/>
          <a:ln w="12700">
            <a:solidFill>
              <a:prstClr val="black"/>
            </a:solidFill>
          </a:ln>
        </p:spPr>
        <p:txBody>
          <a:bodyPr vert="horz" lIns="88629" tIns="44315" rIns="88629" bIns="44315" rtlCol="0" anchor="ctr"/>
          <a:lstStyle/>
          <a:p>
            <a:endParaRPr lang="en-US"/>
          </a:p>
        </p:txBody>
      </p:sp>
      <p:sp>
        <p:nvSpPr>
          <p:cNvPr id="5" name="Notes Placeholder 4"/>
          <p:cNvSpPr>
            <a:spLocks noGrp="1"/>
          </p:cNvSpPr>
          <p:nvPr>
            <p:ph type="body" sz="quarter" idx="3"/>
          </p:nvPr>
        </p:nvSpPr>
        <p:spPr>
          <a:xfrm>
            <a:off x="686422" y="4224196"/>
            <a:ext cx="5485158" cy="4001062"/>
          </a:xfrm>
          <a:prstGeom prst="rect">
            <a:avLst/>
          </a:prstGeom>
        </p:spPr>
        <p:txBody>
          <a:bodyPr vert="horz" lIns="88629" tIns="44315" rIns="88629" bIns="443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445330"/>
            <a:ext cx="2972421" cy="444733"/>
          </a:xfrm>
          <a:prstGeom prst="rect">
            <a:avLst/>
          </a:prstGeom>
        </p:spPr>
        <p:txBody>
          <a:bodyPr vert="horz" lIns="88629" tIns="44315" rIns="88629" bIns="44315" rtlCol="0" anchor="b"/>
          <a:lstStyle>
            <a:lvl1pPr algn="l">
              <a:defRPr sz="1200"/>
            </a:lvl1pPr>
          </a:lstStyle>
          <a:p>
            <a:endParaRPr lang="en-US"/>
          </a:p>
        </p:txBody>
      </p:sp>
      <p:sp>
        <p:nvSpPr>
          <p:cNvPr id="7" name="Slide Number Placeholder 6"/>
          <p:cNvSpPr>
            <a:spLocks noGrp="1"/>
          </p:cNvSpPr>
          <p:nvPr>
            <p:ph type="sldNum" sz="quarter" idx="5"/>
          </p:nvPr>
        </p:nvSpPr>
        <p:spPr>
          <a:xfrm>
            <a:off x="3884031" y="8445330"/>
            <a:ext cx="2972421" cy="444733"/>
          </a:xfrm>
          <a:prstGeom prst="rect">
            <a:avLst/>
          </a:prstGeom>
        </p:spPr>
        <p:txBody>
          <a:bodyPr vert="horz" lIns="88629" tIns="44315" rIns="88629" bIns="44315" rtlCol="0" anchor="b"/>
          <a:lstStyle>
            <a:lvl1pPr algn="r">
              <a:defRPr sz="1200"/>
            </a:lvl1pPr>
          </a:lstStyle>
          <a:p>
            <a:fld id="{7B1A91C7-F043-4CC1-AB1B-E4118A849957}" type="slidenum">
              <a:rPr lang="en-US" smtClean="0"/>
              <a:pPr/>
              <a:t>‹#›</a:t>
            </a:fld>
            <a:endParaRPr lang="en-US"/>
          </a:p>
        </p:txBody>
      </p:sp>
    </p:spTree>
    <p:extLst>
      <p:ext uri="{BB962C8B-B14F-4D97-AF65-F5344CB8AC3E}">
        <p14:creationId xmlns:p14="http://schemas.microsoft.com/office/powerpoint/2010/main" val="425628133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666750"/>
            <a:ext cx="5927725" cy="33337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6583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69972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74844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666750"/>
            <a:ext cx="5927725" cy="33337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13827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06385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666750"/>
            <a:ext cx="5927725" cy="33337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1853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666750"/>
            <a:ext cx="5927725" cy="333375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2729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666750"/>
            <a:ext cx="5927725" cy="33337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17071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666750"/>
            <a:ext cx="5927725" cy="3333750"/>
          </a:xfrm>
        </p:spPr>
      </p:sp>
      <p:sp>
        <p:nvSpPr>
          <p:cNvPr id="3" name="Notes Placeholder 2"/>
          <p:cNvSpPr>
            <a:spLocks noGrp="1"/>
          </p:cNvSpPr>
          <p:nvPr>
            <p:ph type="body" idx="1"/>
          </p:nvPr>
        </p:nvSpPr>
        <p:spPr/>
        <p:txBody>
          <a:bodyPr/>
          <a:lstStyle/>
          <a:p>
            <a:pPr lvl="0"/>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2316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666750"/>
            <a:ext cx="5927725" cy="3333750"/>
          </a:xfrm>
        </p:spPr>
      </p:sp>
      <p:sp>
        <p:nvSpPr>
          <p:cNvPr id="3" name="Notes Placeholder 2"/>
          <p:cNvSpPr>
            <a:spLocks noGrp="1"/>
          </p:cNvSpPr>
          <p:nvPr>
            <p:ph type="body" idx="1"/>
          </p:nvPr>
        </p:nvSpPr>
        <p:spPr/>
        <p:txBody>
          <a:bodyPr/>
          <a:lstStyle/>
          <a:p>
            <a:pPr lvl="0"/>
            <a:r>
              <a:rPr lang="en-US" b="1" dirty="0"/>
              <a:t>Meet with your pastor.</a:t>
            </a:r>
            <a:r>
              <a:rPr lang="en-US" dirty="0"/>
              <a:t> Sit down with your pastor to plan your year. Parish priorities should drive your council’s activity. </a:t>
            </a:r>
          </a:p>
          <a:p>
            <a:pPr lvl="0"/>
            <a:r>
              <a:rPr lang="en-US" b="1" dirty="0"/>
              <a:t>Read or watch the Supreme Knight’s Domestic Church address.</a:t>
            </a:r>
            <a:r>
              <a:rPr lang="en-US" dirty="0"/>
              <a:t> Available online at kofc.org/</a:t>
            </a:r>
            <a:r>
              <a:rPr lang="en-US" dirty="0" err="1"/>
              <a:t>DomesticChurch</a:t>
            </a:r>
            <a:r>
              <a:rPr lang="en-US" dirty="0"/>
              <a:t>.</a:t>
            </a:r>
          </a:p>
          <a:p>
            <a:pPr lvl="0"/>
            <a:r>
              <a:rPr lang="en-US" b="1" dirty="0"/>
              <a:t>Explore the Domestic Church web pages. </a:t>
            </a:r>
            <a:r>
              <a:rPr lang="en-US" dirty="0"/>
              <a:t>There are resources available online to help your council plan activities and to share with your members and families. </a:t>
            </a:r>
          </a:p>
          <a:p>
            <a:pPr lvl="0"/>
            <a:r>
              <a:rPr lang="en-US" b="1" dirty="0"/>
              <a:t>Promote the Family Fully Alive program</a:t>
            </a:r>
            <a:r>
              <a:rPr lang="en-US" dirty="0"/>
              <a:t>. Order copies of the program (#10162) for your members to begin at home. Ask your chaplain or lecturer to incorporate the monthly themes into your meetings. Go to www.kofc.org/familyfullyalive for full details. </a:t>
            </a:r>
          </a:p>
          <a:p>
            <a:r>
              <a:rPr lang="en-US" b="1" dirty="0"/>
              <a:t>Start an Into the Breach (#340) study group. </a:t>
            </a:r>
            <a:r>
              <a:rPr lang="en-US" dirty="0"/>
              <a:t>Invite all men of the parish to join your council in a study of Bishop Olmsted’s letter. Commit to promoting his </a:t>
            </a:r>
            <a:r>
              <a:rPr lang="en-US" i="1" dirty="0"/>
              <a:t>Practices of a Committed Catholic Man </a:t>
            </a:r>
            <a:r>
              <a:rPr lang="en-US" dirty="0"/>
              <a:t>throughout your council and parish. </a:t>
            </a: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11705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666750"/>
            <a:ext cx="5927725" cy="333375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5039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886419">
              <a:defRPr/>
            </a:pPr>
            <a:endParaRPr lang="en-US">
              <a:solidFill>
                <a:prstClr val="black"/>
              </a:solidFill>
              <a:latin typeface="Calibri"/>
            </a:endParaRPr>
          </a:p>
        </p:txBody>
      </p:sp>
    </p:spTree>
    <p:extLst>
      <p:ext uri="{BB962C8B-B14F-4D97-AF65-F5344CB8AC3E}">
        <p14:creationId xmlns:p14="http://schemas.microsoft.com/office/powerpoint/2010/main" val="290443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666750"/>
            <a:ext cx="5927725" cy="33337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62040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666750"/>
            <a:ext cx="5927725" cy="33337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5415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68" indent="0" algn="ctr">
              <a:buNone/>
              <a:defRPr/>
            </a:lvl2pPr>
            <a:lvl3pPr marL="514335" indent="0" algn="ctr">
              <a:buNone/>
              <a:defRPr/>
            </a:lvl3pPr>
            <a:lvl4pPr marL="771503" indent="0" algn="ctr">
              <a:buNone/>
              <a:defRPr/>
            </a:lvl4pPr>
            <a:lvl5pPr marL="1028670" indent="0" algn="ctr">
              <a:buNone/>
              <a:defRPr/>
            </a:lvl5pPr>
            <a:lvl6pPr marL="1285838" indent="0" algn="ctr">
              <a:buNone/>
              <a:defRPr/>
            </a:lvl6pPr>
            <a:lvl7pPr marL="1543005" indent="0" algn="ctr">
              <a:buNone/>
              <a:defRPr/>
            </a:lvl7pPr>
            <a:lvl8pPr marL="1800172" indent="0" algn="ctr">
              <a:buNone/>
              <a:defRPr/>
            </a:lvl8pPr>
            <a:lvl9pPr marL="2057340" indent="0" algn="ctr">
              <a:buNone/>
              <a:defRPr/>
            </a:lvl9pPr>
          </a:lstStyle>
          <a:p>
            <a:r>
              <a:rPr lang="en-US"/>
              <a:t>Click to edit Master subtitle style</a:t>
            </a:r>
          </a:p>
        </p:txBody>
      </p:sp>
    </p:spTree>
    <p:extLst>
      <p:ext uri="{BB962C8B-B14F-4D97-AF65-F5344CB8AC3E}">
        <p14:creationId xmlns:p14="http://schemas.microsoft.com/office/powerpoint/2010/main" val="175712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390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81000"/>
            <a:ext cx="23876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0" y="381000"/>
            <a:ext cx="695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4973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381000"/>
            <a:ext cx="9550400" cy="1143000"/>
          </a:xfrm>
        </p:spPr>
        <p:txBody>
          <a:bodyPr/>
          <a:lstStyle/>
          <a:p>
            <a:r>
              <a:rPr lang="en-US"/>
              <a:t>Click to edit Master title style</a:t>
            </a:r>
          </a:p>
        </p:txBody>
      </p:sp>
      <p:sp>
        <p:nvSpPr>
          <p:cNvPr id="3" name="Text Placeholder 2"/>
          <p:cNvSpPr>
            <a:spLocks noGrp="1"/>
          </p:cNvSpPr>
          <p:nvPr>
            <p:ph type="body" sz="half" idx="1"/>
          </p:nvPr>
        </p:nvSpPr>
        <p:spPr>
          <a:xfrm>
            <a:off x="2133600" y="1752600"/>
            <a:ext cx="462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752600"/>
            <a:ext cx="462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9819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7" y="1535119"/>
            <a:ext cx="5386917" cy="639762"/>
          </a:xfrm>
        </p:spPr>
        <p:txBody>
          <a:bodyPr anchor="b"/>
          <a:lstStyle>
            <a:lvl1pPr marL="0" indent="0">
              <a:buNone/>
              <a:defRPr sz="1350" b="1"/>
            </a:lvl1pPr>
            <a:lvl2pPr marL="257169" indent="0">
              <a:buNone/>
              <a:defRPr sz="1125" b="1"/>
            </a:lvl2pPr>
            <a:lvl3pPr marL="514337" indent="0">
              <a:buNone/>
              <a:defRPr sz="1013" b="1"/>
            </a:lvl3pPr>
            <a:lvl4pPr marL="771508" indent="0">
              <a:buNone/>
              <a:defRPr sz="900" b="1"/>
            </a:lvl4pPr>
            <a:lvl5pPr marL="1028676" indent="0">
              <a:buNone/>
              <a:defRPr sz="900" b="1"/>
            </a:lvl5pPr>
            <a:lvl6pPr marL="1285845" indent="0">
              <a:buNone/>
              <a:defRPr sz="900" b="1"/>
            </a:lvl6pPr>
            <a:lvl7pPr marL="1543015" indent="0">
              <a:buNone/>
              <a:defRPr sz="900" b="1"/>
            </a:lvl7pPr>
            <a:lvl8pPr marL="1800185" indent="0">
              <a:buNone/>
              <a:defRPr sz="900" b="1"/>
            </a:lvl8pPr>
            <a:lvl9pPr marL="2057354"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7" y="2174882"/>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9"/>
            <a:ext cx="5389035" cy="639762"/>
          </a:xfrm>
        </p:spPr>
        <p:txBody>
          <a:bodyPr anchor="b"/>
          <a:lstStyle>
            <a:lvl1pPr marL="0" indent="0">
              <a:buNone/>
              <a:defRPr sz="1350" b="1"/>
            </a:lvl1pPr>
            <a:lvl2pPr marL="257169" indent="0">
              <a:buNone/>
              <a:defRPr sz="1125" b="1"/>
            </a:lvl2pPr>
            <a:lvl3pPr marL="514337" indent="0">
              <a:buNone/>
              <a:defRPr sz="1013" b="1"/>
            </a:lvl3pPr>
            <a:lvl4pPr marL="771508" indent="0">
              <a:buNone/>
              <a:defRPr sz="900" b="1"/>
            </a:lvl4pPr>
            <a:lvl5pPr marL="1028676" indent="0">
              <a:buNone/>
              <a:defRPr sz="900" b="1"/>
            </a:lvl5pPr>
            <a:lvl6pPr marL="1285845" indent="0">
              <a:buNone/>
              <a:defRPr sz="900" b="1"/>
            </a:lvl6pPr>
            <a:lvl7pPr marL="1543015" indent="0">
              <a:buNone/>
              <a:defRPr sz="900" b="1"/>
            </a:lvl7pPr>
            <a:lvl8pPr marL="1800185" indent="0">
              <a:buNone/>
              <a:defRPr sz="900" b="1"/>
            </a:lvl8pPr>
            <a:lvl9pPr marL="2057354"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6" y="2174882"/>
            <a:ext cx="538903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8456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4" y="1535119"/>
            <a:ext cx="5386917" cy="639762"/>
          </a:xfrm>
        </p:spPr>
        <p:txBody>
          <a:bodyPr anchor="b"/>
          <a:lstStyle>
            <a:lvl1pPr marL="0" indent="0">
              <a:buNone/>
              <a:defRPr sz="1350" b="1"/>
            </a:lvl1pPr>
            <a:lvl2pPr marL="257161" indent="0">
              <a:buNone/>
              <a:defRPr sz="1125" b="1"/>
            </a:lvl2pPr>
            <a:lvl3pPr marL="514322" indent="0">
              <a:buNone/>
              <a:defRPr sz="1013" b="1"/>
            </a:lvl3pPr>
            <a:lvl4pPr marL="771484" indent="0">
              <a:buNone/>
              <a:defRPr sz="900" b="1"/>
            </a:lvl4pPr>
            <a:lvl5pPr marL="1028644" indent="0">
              <a:buNone/>
              <a:defRPr sz="900" b="1"/>
            </a:lvl5pPr>
            <a:lvl6pPr marL="1285805" indent="0">
              <a:buNone/>
              <a:defRPr sz="900" b="1"/>
            </a:lvl6pPr>
            <a:lvl7pPr marL="1542967" indent="0">
              <a:buNone/>
              <a:defRPr sz="900" b="1"/>
            </a:lvl7pPr>
            <a:lvl8pPr marL="1800128" indent="0">
              <a:buNone/>
              <a:defRPr sz="900" b="1"/>
            </a:lvl8pPr>
            <a:lvl9pPr marL="2057289"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4" y="2174882"/>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9"/>
            <a:ext cx="5389035" cy="639762"/>
          </a:xfrm>
        </p:spPr>
        <p:txBody>
          <a:bodyPr anchor="b"/>
          <a:lstStyle>
            <a:lvl1pPr marL="0" indent="0">
              <a:buNone/>
              <a:defRPr sz="1350" b="1"/>
            </a:lvl1pPr>
            <a:lvl2pPr marL="257161" indent="0">
              <a:buNone/>
              <a:defRPr sz="1125" b="1"/>
            </a:lvl2pPr>
            <a:lvl3pPr marL="514322" indent="0">
              <a:buNone/>
              <a:defRPr sz="1013" b="1"/>
            </a:lvl3pPr>
            <a:lvl4pPr marL="771484" indent="0">
              <a:buNone/>
              <a:defRPr sz="900" b="1"/>
            </a:lvl4pPr>
            <a:lvl5pPr marL="1028644" indent="0">
              <a:buNone/>
              <a:defRPr sz="900" b="1"/>
            </a:lvl5pPr>
            <a:lvl6pPr marL="1285805" indent="0">
              <a:buNone/>
              <a:defRPr sz="900" b="1"/>
            </a:lvl6pPr>
            <a:lvl7pPr marL="1542967" indent="0">
              <a:buNone/>
              <a:defRPr sz="900" b="1"/>
            </a:lvl7pPr>
            <a:lvl8pPr marL="1800128" indent="0">
              <a:buNone/>
              <a:defRPr sz="900" b="1"/>
            </a:lvl8pPr>
            <a:lvl9pPr marL="2057289"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3" y="2174882"/>
            <a:ext cx="538903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264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4" y="1535119"/>
            <a:ext cx="5386917" cy="639762"/>
          </a:xfrm>
        </p:spPr>
        <p:txBody>
          <a:bodyPr anchor="b"/>
          <a:lstStyle>
            <a:lvl1pPr marL="0" indent="0">
              <a:buNone/>
              <a:defRPr sz="1350" b="1"/>
            </a:lvl1pPr>
            <a:lvl2pPr marL="257161" indent="0">
              <a:buNone/>
              <a:defRPr sz="1125" b="1"/>
            </a:lvl2pPr>
            <a:lvl3pPr marL="514322" indent="0">
              <a:buNone/>
              <a:defRPr sz="1013" b="1"/>
            </a:lvl3pPr>
            <a:lvl4pPr marL="771484" indent="0">
              <a:buNone/>
              <a:defRPr sz="900" b="1"/>
            </a:lvl4pPr>
            <a:lvl5pPr marL="1028644" indent="0">
              <a:buNone/>
              <a:defRPr sz="900" b="1"/>
            </a:lvl5pPr>
            <a:lvl6pPr marL="1285805" indent="0">
              <a:buNone/>
              <a:defRPr sz="900" b="1"/>
            </a:lvl6pPr>
            <a:lvl7pPr marL="1542967" indent="0">
              <a:buNone/>
              <a:defRPr sz="900" b="1"/>
            </a:lvl7pPr>
            <a:lvl8pPr marL="1800128" indent="0">
              <a:buNone/>
              <a:defRPr sz="900" b="1"/>
            </a:lvl8pPr>
            <a:lvl9pPr marL="2057289"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4" y="2174882"/>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9"/>
            <a:ext cx="5389035" cy="639762"/>
          </a:xfrm>
        </p:spPr>
        <p:txBody>
          <a:bodyPr anchor="b"/>
          <a:lstStyle>
            <a:lvl1pPr marL="0" indent="0">
              <a:buNone/>
              <a:defRPr sz="1350" b="1"/>
            </a:lvl1pPr>
            <a:lvl2pPr marL="257161" indent="0">
              <a:buNone/>
              <a:defRPr sz="1125" b="1"/>
            </a:lvl2pPr>
            <a:lvl3pPr marL="514322" indent="0">
              <a:buNone/>
              <a:defRPr sz="1013" b="1"/>
            </a:lvl3pPr>
            <a:lvl4pPr marL="771484" indent="0">
              <a:buNone/>
              <a:defRPr sz="900" b="1"/>
            </a:lvl4pPr>
            <a:lvl5pPr marL="1028644" indent="0">
              <a:buNone/>
              <a:defRPr sz="900" b="1"/>
            </a:lvl5pPr>
            <a:lvl6pPr marL="1285805" indent="0">
              <a:buNone/>
              <a:defRPr sz="900" b="1"/>
            </a:lvl6pPr>
            <a:lvl7pPr marL="1542967" indent="0">
              <a:buNone/>
              <a:defRPr sz="900" b="1"/>
            </a:lvl7pPr>
            <a:lvl8pPr marL="1800128" indent="0">
              <a:buNone/>
              <a:defRPr sz="900" b="1"/>
            </a:lvl8pPr>
            <a:lvl9pPr marL="2057289"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3" y="2174882"/>
            <a:ext cx="538903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048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4" y="1535119"/>
            <a:ext cx="5386917" cy="639762"/>
          </a:xfrm>
        </p:spPr>
        <p:txBody>
          <a:bodyPr anchor="b"/>
          <a:lstStyle>
            <a:lvl1pPr marL="0" indent="0">
              <a:buNone/>
              <a:defRPr sz="1350" b="1"/>
            </a:lvl1pPr>
            <a:lvl2pPr marL="257161" indent="0">
              <a:buNone/>
              <a:defRPr sz="1125" b="1"/>
            </a:lvl2pPr>
            <a:lvl3pPr marL="514322" indent="0">
              <a:buNone/>
              <a:defRPr sz="1013" b="1"/>
            </a:lvl3pPr>
            <a:lvl4pPr marL="771484" indent="0">
              <a:buNone/>
              <a:defRPr sz="900" b="1"/>
            </a:lvl4pPr>
            <a:lvl5pPr marL="1028644" indent="0">
              <a:buNone/>
              <a:defRPr sz="900" b="1"/>
            </a:lvl5pPr>
            <a:lvl6pPr marL="1285805" indent="0">
              <a:buNone/>
              <a:defRPr sz="900" b="1"/>
            </a:lvl6pPr>
            <a:lvl7pPr marL="1542967" indent="0">
              <a:buNone/>
              <a:defRPr sz="900" b="1"/>
            </a:lvl7pPr>
            <a:lvl8pPr marL="1800128" indent="0">
              <a:buNone/>
              <a:defRPr sz="900" b="1"/>
            </a:lvl8pPr>
            <a:lvl9pPr marL="2057289"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4" y="2174882"/>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9"/>
            <a:ext cx="5389035" cy="639762"/>
          </a:xfrm>
        </p:spPr>
        <p:txBody>
          <a:bodyPr anchor="b"/>
          <a:lstStyle>
            <a:lvl1pPr marL="0" indent="0">
              <a:buNone/>
              <a:defRPr sz="1350" b="1"/>
            </a:lvl1pPr>
            <a:lvl2pPr marL="257161" indent="0">
              <a:buNone/>
              <a:defRPr sz="1125" b="1"/>
            </a:lvl2pPr>
            <a:lvl3pPr marL="514322" indent="0">
              <a:buNone/>
              <a:defRPr sz="1013" b="1"/>
            </a:lvl3pPr>
            <a:lvl4pPr marL="771484" indent="0">
              <a:buNone/>
              <a:defRPr sz="900" b="1"/>
            </a:lvl4pPr>
            <a:lvl5pPr marL="1028644" indent="0">
              <a:buNone/>
              <a:defRPr sz="900" b="1"/>
            </a:lvl5pPr>
            <a:lvl6pPr marL="1285805" indent="0">
              <a:buNone/>
              <a:defRPr sz="900" b="1"/>
            </a:lvl6pPr>
            <a:lvl7pPr marL="1542967" indent="0">
              <a:buNone/>
              <a:defRPr sz="900" b="1"/>
            </a:lvl7pPr>
            <a:lvl8pPr marL="1800128" indent="0">
              <a:buNone/>
              <a:defRPr sz="900" b="1"/>
            </a:lvl8pPr>
            <a:lvl9pPr marL="2057289"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3" y="2174882"/>
            <a:ext cx="538903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8357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1" y="1600206"/>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3731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335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58253E-071D-4991-A133-D8678221D43E}"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8628B7-0E4E-4396-B388-627D30366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7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10566400" cy="1143000"/>
          </a:xfrm>
        </p:spPr>
        <p:txBody>
          <a:bodyPr/>
          <a:lstStyle>
            <a:lvl1pPr>
              <a:defRPr b="1" i="1">
                <a:solidFill>
                  <a:schemeClr val="tx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1219200" y="1828800"/>
            <a:ext cx="9448800" cy="4114800"/>
          </a:xfrm>
        </p:spPr>
        <p:txBody>
          <a:bodyPr/>
          <a:lstStyle>
            <a:lvl2pPr>
              <a:defRPr sz="1350"/>
            </a:lvl2pPr>
            <a:lvl3pPr>
              <a:defRPr sz="900"/>
            </a:lvl3pPr>
            <a:lvl4pPr>
              <a:defRPr sz="788"/>
            </a:lvl4pPr>
            <a:lvl5pP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4847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58253E-071D-4991-A133-D8678221D43E}"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8628B7-0E4E-4396-B388-627D30366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163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58253E-071D-4991-A133-D8678221D43E}"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8628B7-0E4E-4396-B388-627D30366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958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58253E-071D-4991-A133-D8678221D43E}"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8628B7-0E4E-4396-B388-627D30366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628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58253E-071D-4991-A133-D8678221D43E}" type="datetimeFigureOut">
              <a:rPr lang="en-US" smtClean="0">
                <a:solidFill>
                  <a:prstClr val="black">
                    <a:tint val="75000"/>
                  </a:prstClr>
                </a:solidFill>
              </a:rPr>
              <a:pPr/>
              <a:t>7/11/2019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8628B7-0E4E-4396-B388-627D30366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608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58253E-071D-4991-A133-D8678221D43E}" type="datetimeFigureOut">
              <a:rPr lang="en-US" smtClean="0">
                <a:solidFill>
                  <a:prstClr val="black">
                    <a:tint val="75000"/>
                  </a:prstClr>
                </a:solidFill>
              </a:rPr>
              <a:pPr/>
              <a:t>7/11/2019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8628B7-0E4E-4396-B388-627D30366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406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8253E-071D-4991-A133-D8678221D43E}" type="datetimeFigureOut">
              <a:rPr lang="en-US" smtClean="0">
                <a:solidFill>
                  <a:prstClr val="black">
                    <a:tint val="75000"/>
                  </a:prstClr>
                </a:solidFill>
              </a:rPr>
              <a:pPr/>
              <a:t>7/11/2019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8628B7-0E4E-4396-B388-627D30366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272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58253E-071D-4991-A133-D8678221D43E}"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8628B7-0E4E-4396-B388-627D30366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888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58253E-071D-4991-A133-D8678221D43E}"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8628B7-0E4E-4396-B388-627D30366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724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58253E-071D-4991-A133-D8678221D43E}"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8628B7-0E4E-4396-B388-627D30366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032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58253E-071D-4991-A133-D8678221D43E}"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8628B7-0E4E-4396-B388-627D30366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1125"/>
            </a:lvl1pPr>
            <a:lvl2pPr marL="257168" indent="0">
              <a:buNone/>
              <a:defRPr sz="1013"/>
            </a:lvl2pPr>
            <a:lvl3pPr marL="514335" indent="0">
              <a:buNone/>
              <a:defRPr sz="900"/>
            </a:lvl3pPr>
            <a:lvl4pPr marL="771503" indent="0">
              <a:buNone/>
              <a:defRPr sz="788"/>
            </a:lvl4pPr>
            <a:lvl5pPr marL="1028670" indent="0">
              <a:buNone/>
              <a:defRPr sz="788"/>
            </a:lvl5pPr>
            <a:lvl6pPr marL="1285838" indent="0">
              <a:buNone/>
              <a:defRPr sz="788"/>
            </a:lvl6pPr>
            <a:lvl7pPr marL="1543005" indent="0">
              <a:buNone/>
              <a:defRPr sz="788"/>
            </a:lvl7pPr>
            <a:lvl8pPr marL="1800172" indent="0">
              <a:buNone/>
              <a:defRPr sz="788"/>
            </a:lvl8pPr>
            <a:lvl9pPr marL="2057340" indent="0">
              <a:buNone/>
              <a:defRPr sz="788"/>
            </a:lvl9pPr>
          </a:lstStyle>
          <a:p>
            <a:pPr lvl="0"/>
            <a:r>
              <a:rPr lang="en-US"/>
              <a:t>Click to edit Master text styles</a:t>
            </a:r>
          </a:p>
        </p:txBody>
      </p:sp>
    </p:spTree>
    <p:extLst>
      <p:ext uri="{BB962C8B-B14F-4D97-AF65-F5344CB8AC3E}">
        <p14:creationId xmlns:p14="http://schemas.microsoft.com/office/powerpoint/2010/main" val="98039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752600"/>
            <a:ext cx="46228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752600"/>
            <a:ext cx="46228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07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3"/>
          </a:xfrm>
        </p:spPr>
        <p:txBody>
          <a:bodyPr anchor="b"/>
          <a:lstStyle>
            <a:lvl1pPr marL="0" indent="0">
              <a:buNone/>
              <a:defRPr sz="1350" b="1"/>
            </a:lvl1pPr>
            <a:lvl2pPr marL="257168" indent="0">
              <a:buNone/>
              <a:defRPr sz="1125" b="1"/>
            </a:lvl2pPr>
            <a:lvl3pPr marL="514335" indent="0">
              <a:buNone/>
              <a:defRPr sz="1013" b="1"/>
            </a:lvl3pPr>
            <a:lvl4pPr marL="771503" indent="0">
              <a:buNone/>
              <a:defRPr sz="900" b="1"/>
            </a:lvl4pPr>
            <a:lvl5pPr marL="1028670" indent="0">
              <a:buNone/>
              <a:defRPr sz="900" b="1"/>
            </a:lvl5pPr>
            <a:lvl6pPr marL="1285838" indent="0">
              <a:buNone/>
              <a:defRPr sz="900" b="1"/>
            </a:lvl6pPr>
            <a:lvl7pPr marL="1543005" indent="0">
              <a:buNone/>
              <a:defRPr sz="900" b="1"/>
            </a:lvl7pPr>
            <a:lvl8pPr marL="1800172" indent="0">
              <a:buNone/>
              <a:defRPr sz="900" b="1"/>
            </a:lvl8pPr>
            <a:lvl9pPr marL="205734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350" b="1"/>
            </a:lvl1pPr>
            <a:lvl2pPr marL="257168" indent="0">
              <a:buNone/>
              <a:defRPr sz="1125" b="1"/>
            </a:lvl2pPr>
            <a:lvl3pPr marL="514335" indent="0">
              <a:buNone/>
              <a:defRPr sz="1013" b="1"/>
            </a:lvl3pPr>
            <a:lvl4pPr marL="771503" indent="0">
              <a:buNone/>
              <a:defRPr sz="900" b="1"/>
            </a:lvl4pPr>
            <a:lvl5pPr marL="1028670" indent="0">
              <a:buNone/>
              <a:defRPr sz="900" b="1"/>
            </a:lvl5pPr>
            <a:lvl6pPr marL="1285838" indent="0">
              <a:buNone/>
              <a:defRPr sz="900" b="1"/>
            </a:lvl6pPr>
            <a:lvl7pPr marL="1543005" indent="0">
              <a:buNone/>
              <a:defRPr sz="900" b="1"/>
            </a:lvl7pPr>
            <a:lvl8pPr marL="1800172" indent="0">
              <a:buNone/>
              <a:defRPr sz="900" b="1"/>
            </a:lvl8pPr>
            <a:lvl9pPr marL="205734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2" y="2174876"/>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976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359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424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3"/>
            <a:ext cx="4011084" cy="1162051"/>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6" y="273057"/>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68" indent="0">
              <a:buNone/>
              <a:defRPr sz="675"/>
            </a:lvl2pPr>
            <a:lvl3pPr marL="514335" indent="0">
              <a:buNone/>
              <a:defRPr sz="563"/>
            </a:lvl3pPr>
            <a:lvl4pPr marL="771503" indent="0">
              <a:buNone/>
              <a:defRPr sz="506"/>
            </a:lvl4pPr>
            <a:lvl5pPr marL="1028670" indent="0">
              <a:buNone/>
              <a:defRPr sz="506"/>
            </a:lvl5pPr>
            <a:lvl6pPr marL="1285838" indent="0">
              <a:buNone/>
              <a:defRPr sz="506"/>
            </a:lvl6pPr>
            <a:lvl7pPr marL="1543005" indent="0">
              <a:buNone/>
              <a:defRPr sz="506"/>
            </a:lvl7pPr>
            <a:lvl8pPr marL="1800172" indent="0">
              <a:buNone/>
              <a:defRPr sz="506"/>
            </a:lvl8pPr>
            <a:lvl9pPr marL="2057340" indent="0">
              <a:buNone/>
              <a:defRPr sz="506"/>
            </a:lvl9pPr>
          </a:lstStyle>
          <a:p>
            <a:pPr lvl="0"/>
            <a:r>
              <a:rPr lang="en-US"/>
              <a:t>Click to edit Master text styles</a:t>
            </a:r>
          </a:p>
        </p:txBody>
      </p:sp>
    </p:spTree>
    <p:extLst>
      <p:ext uri="{BB962C8B-B14F-4D97-AF65-F5344CB8AC3E}">
        <p14:creationId xmlns:p14="http://schemas.microsoft.com/office/powerpoint/2010/main" val="176406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6" y="4800603"/>
            <a:ext cx="7315200" cy="566739"/>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6" y="612775"/>
            <a:ext cx="7315200" cy="4114800"/>
          </a:xfrm>
        </p:spPr>
        <p:txBody>
          <a:bodyPr/>
          <a:lstStyle>
            <a:lvl1pPr marL="0" indent="0">
              <a:buNone/>
              <a:defRPr sz="1800"/>
            </a:lvl1pPr>
            <a:lvl2pPr marL="257168" indent="0">
              <a:buNone/>
              <a:defRPr sz="1575"/>
            </a:lvl2pPr>
            <a:lvl3pPr marL="514335" indent="0">
              <a:buNone/>
              <a:defRPr sz="1350"/>
            </a:lvl3pPr>
            <a:lvl4pPr marL="771503" indent="0">
              <a:buNone/>
              <a:defRPr sz="1125"/>
            </a:lvl4pPr>
            <a:lvl5pPr marL="1028670" indent="0">
              <a:buNone/>
              <a:defRPr sz="1125"/>
            </a:lvl5pPr>
            <a:lvl6pPr marL="1285838" indent="0">
              <a:buNone/>
              <a:defRPr sz="1125"/>
            </a:lvl6pPr>
            <a:lvl7pPr marL="1543005" indent="0">
              <a:buNone/>
              <a:defRPr sz="1125"/>
            </a:lvl7pPr>
            <a:lvl8pPr marL="1800172" indent="0">
              <a:buNone/>
              <a:defRPr sz="1125"/>
            </a:lvl8pPr>
            <a:lvl9pPr marL="2057340" indent="0">
              <a:buNone/>
              <a:defRPr sz="1125"/>
            </a:lvl9pPr>
          </a:lstStyle>
          <a:p>
            <a:pPr lvl="0"/>
            <a:r>
              <a:rPr lang="en-US" noProof="0" dirty="0"/>
              <a:t>Click icon to add picture</a:t>
            </a:r>
          </a:p>
        </p:txBody>
      </p:sp>
      <p:sp>
        <p:nvSpPr>
          <p:cNvPr id="4" name="Text Placeholder 3"/>
          <p:cNvSpPr>
            <a:spLocks noGrp="1"/>
          </p:cNvSpPr>
          <p:nvPr>
            <p:ph type="body" sz="half" idx="2"/>
          </p:nvPr>
        </p:nvSpPr>
        <p:spPr>
          <a:xfrm>
            <a:off x="2389716" y="5367342"/>
            <a:ext cx="7315200" cy="804863"/>
          </a:xfrm>
        </p:spPr>
        <p:txBody>
          <a:bodyPr/>
          <a:lstStyle>
            <a:lvl1pPr marL="0" indent="0">
              <a:buNone/>
              <a:defRPr sz="788"/>
            </a:lvl1pPr>
            <a:lvl2pPr marL="257168" indent="0">
              <a:buNone/>
              <a:defRPr sz="675"/>
            </a:lvl2pPr>
            <a:lvl3pPr marL="514335" indent="0">
              <a:buNone/>
              <a:defRPr sz="563"/>
            </a:lvl3pPr>
            <a:lvl4pPr marL="771503" indent="0">
              <a:buNone/>
              <a:defRPr sz="506"/>
            </a:lvl4pPr>
            <a:lvl5pPr marL="1028670" indent="0">
              <a:buNone/>
              <a:defRPr sz="506"/>
            </a:lvl5pPr>
            <a:lvl6pPr marL="1285838" indent="0">
              <a:buNone/>
              <a:defRPr sz="506"/>
            </a:lvl6pPr>
            <a:lvl7pPr marL="1543005" indent="0">
              <a:buNone/>
              <a:defRPr sz="506"/>
            </a:lvl7pPr>
            <a:lvl8pPr marL="1800172" indent="0">
              <a:buNone/>
              <a:defRPr sz="506"/>
            </a:lvl8pPr>
            <a:lvl9pPr marL="2057340" indent="0">
              <a:buNone/>
              <a:defRPr sz="506"/>
            </a:lvl9pPr>
          </a:lstStyle>
          <a:p>
            <a:pPr lvl="0"/>
            <a:r>
              <a:rPr lang="en-US"/>
              <a:t>Click to edit Master text styles</a:t>
            </a:r>
          </a:p>
        </p:txBody>
      </p:sp>
    </p:spTree>
    <p:extLst>
      <p:ext uri="{BB962C8B-B14F-4D97-AF65-F5344CB8AC3E}">
        <p14:creationId xmlns:p14="http://schemas.microsoft.com/office/powerpoint/2010/main" val="72207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 name="Rectangle 2"/>
          <p:cNvSpPr>
            <a:spLocks noGrp="1" noChangeArrowheads="1"/>
          </p:cNvSpPr>
          <p:nvPr>
            <p:ph type="title"/>
          </p:nvPr>
        </p:nvSpPr>
        <p:spPr bwMode="auto">
          <a:xfrm>
            <a:off x="2032000" y="381000"/>
            <a:ext cx="955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2" name="Rectangle 3"/>
          <p:cNvSpPr>
            <a:spLocks noGrp="1" noChangeArrowheads="1"/>
          </p:cNvSpPr>
          <p:nvPr>
            <p:ph type="body" idx="1"/>
          </p:nvPr>
        </p:nvSpPr>
        <p:spPr bwMode="auto">
          <a:xfrm>
            <a:off x="2133600" y="1752600"/>
            <a:ext cx="9448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68011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hf sldNum="0" hdr="0" ftr="0" dt="0"/>
  <p:txStyles>
    <p:titleStyle>
      <a:lvl1pPr algn="ctr" rtl="0" eaLnBrk="1" fontAlgn="base" hangingPunct="1">
        <a:spcBef>
          <a:spcPct val="0"/>
        </a:spcBef>
        <a:spcAft>
          <a:spcPct val="0"/>
        </a:spcAft>
        <a:defRPr sz="2475" b="1">
          <a:solidFill>
            <a:schemeClr val="tx1"/>
          </a:solidFill>
          <a:latin typeface="+mj-lt"/>
          <a:ea typeface="+mj-ea"/>
          <a:cs typeface="+mj-cs"/>
        </a:defRPr>
      </a:lvl1pPr>
      <a:lvl2pPr algn="ctr" rtl="0" eaLnBrk="1" fontAlgn="base" hangingPunct="1">
        <a:spcBef>
          <a:spcPct val="0"/>
        </a:spcBef>
        <a:spcAft>
          <a:spcPct val="0"/>
        </a:spcAft>
        <a:defRPr sz="2475">
          <a:solidFill>
            <a:schemeClr val="bg1"/>
          </a:solidFill>
          <a:latin typeface="Trump Mediaeval" charset="0"/>
        </a:defRPr>
      </a:lvl2pPr>
      <a:lvl3pPr algn="ctr" rtl="0" eaLnBrk="1" fontAlgn="base" hangingPunct="1">
        <a:spcBef>
          <a:spcPct val="0"/>
        </a:spcBef>
        <a:spcAft>
          <a:spcPct val="0"/>
        </a:spcAft>
        <a:defRPr sz="2475">
          <a:solidFill>
            <a:schemeClr val="bg1"/>
          </a:solidFill>
          <a:latin typeface="Trump Mediaeval" charset="0"/>
        </a:defRPr>
      </a:lvl3pPr>
      <a:lvl4pPr algn="ctr" rtl="0" eaLnBrk="1" fontAlgn="base" hangingPunct="1">
        <a:spcBef>
          <a:spcPct val="0"/>
        </a:spcBef>
        <a:spcAft>
          <a:spcPct val="0"/>
        </a:spcAft>
        <a:defRPr sz="2475">
          <a:solidFill>
            <a:schemeClr val="bg1"/>
          </a:solidFill>
          <a:latin typeface="Trump Mediaeval" charset="0"/>
        </a:defRPr>
      </a:lvl4pPr>
      <a:lvl5pPr algn="ctr" rtl="0" eaLnBrk="1" fontAlgn="base" hangingPunct="1">
        <a:spcBef>
          <a:spcPct val="0"/>
        </a:spcBef>
        <a:spcAft>
          <a:spcPct val="0"/>
        </a:spcAft>
        <a:defRPr sz="2475">
          <a:solidFill>
            <a:schemeClr val="bg1"/>
          </a:solidFill>
          <a:latin typeface="Trump Mediaeval" charset="0"/>
        </a:defRPr>
      </a:lvl5pPr>
      <a:lvl6pPr marL="257168" algn="ctr" rtl="0" eaLnBrk="1" fontAlgn="base" hangingPunct="1">
        <a:spcBef>
          <a:spcPct val="0"/>
        </a:spcBef>
        <a:spcAft>
          <a:spcPct val="0"/>
        </a:spcAft>
        <a:defRPr sz="2475">
          <a:solidFill>
            <a:schemeClr val="bg1"/>
          </a:solidFill>
          <a:latin typeface="Trump Mediaeval" charset="0"/>
        </a:defRPr>
      </a:lvl6pPr>
      <a:lvl7pPr marL="514335" algn="ctr" rtl="0" eaLnBrk="1" fontAlgn="base" hangingPunct="1">
        <a:spcBef>
          <a:spcPct val="0"/>
        </a:spcBef>
        <a:spcAft>
          <a:spcPct val="0"/>
        </a:spcAft>
        <a:defRPr sz="2475">
          <a:solidFill>
            <a:schemeClr val="bg1"/>
          </a:solidFill>
          <a:latin typeface="Trump Mediaeval" charset="0"/>
        </a:defRPr>
      </a:lvl7pPr>
      <a:lvl8pPr marL="771503" algn="ctr" rtl="0" eaLnBrk="1" fontAlgn="base" hangingPunct="1">
        <a:spcBef>
          <a:spcPct val="0"/>
        </a:spcBef>
        <a:spcAft>
          <a:spcPct val="0"/>
        </a:spcAft>
        <a:defRPr sz="2475">
          <a:solidFill>
            <a:schemeClr val="bg1"/>
          </a:solidFill>
          <a:latin typeface="Trump Mediaeval" charset="0"/>
        </a:defRPr>
      </a:lvl8pPr>
      <a:lvl9pPr marL="1028670" algn="ctr" rtl="0" eaLnBrk="1" fontAlgn="base" hangingPunct="1">
        <a:spcBef>
          <a:spcPct val="0"/>
        </a:spcBef>
        <a:spcAft>
          <a:spcPct val="0"/>
        </a:spcAft>
        <a:defRPr sz="2475">
          <a:solidFill>
            <a:schemeClr val="bg1"/>
          </a:solidFill>
          <a:latin typeface="Trump Mediaeval" charset="0"/>
        </a:defRPr>
      </a:lvl9pPr>
    </p:titleStyle>
    <p:bodyStyle>
      <a:lvl1pPr marL="192875" indent="-192875" algn="l" rtl="0" eaLnBrk="1" fontAlgn="base" hangingPunct="1">
        <a:spcBef>
          <a:spcPct val="20000"/>
        </a:spcBef>
        <a:spcAft>
          <a:spcPct val="0"/>
        </a:spcAft>
        <a:buChar char="•"/>
        <a:defRPr sz="1800">
          <a:solidFill>
            <a:schemeClr val="tx1"/>
          </a:solidFill>
          <a:latin typeface="+mn-lt"/>
          <a:ea typeface="+mn-ea"/>
          <a:cs typeface="+mn-cs"/>
        </a:defRPr>
      </a:lvl1pPr>
      <a:lvl2pPr marL="417898" indent="-160730" algn="l" rtl="0" eaLnBrk="1" fontAlgn="base" hangingPunct="1">
        <a:spcBef>
          <a:spcPct val="20000"/>
        </a:spcBef>
        <a:spcAft>
          <a:spcPct val="0"/>
        </a:spcAft>
        <a:buChar char="–"/>
        <a:defRPr sz="1575">
          <a:solidFill>
            <a:schemeClr val="tx1"/>
          </a:solidFill>
          <a:latin typeface="+mn-lt"/>
        </a:defRPr>
      </a:lvl2pPr>
      <a:lvl3pPr marL="642918" indent="-128584" algn="l" rtl="0" eaLnBrk="1" fontAlgn="base" hangingPunct="1">
        <a:spcBef>
          <a:spcPct val="20000"/>
        </a:spcBef>
        <a:spcAft>
          <a:spcPct val="0"/>
        </a:spcAft>
        <a:buChar char="•"/>
        <a:defRPr sz="1350">
          <a:solidFill>
            <a:schemeClr val="tx1"/>
          </a:solidFill>
          <a:latin typeface="+mn-lt"/>
        </a:defRPr>
      </a:lvl3pPr>
      <a:lvl4pPr marL="900086" indent="-128584" algn="l" rtl="0" eaLnBrk="1" fontAlgn="base" hangingPunct="1">
        <a:spcBef>
          <a:spcPct val="20000"/>
        </a:spcBef>
        <a:spcAft>
          <a:spcPct val="0"/>
        </a:spcAft>
        <a:buChar char="–"/>
        <a:defRPr sz="1125">
          <a:solidFill>
            <a:schemeClr val="tx1"/>
          </a:solidFill>
          <a:latin typeface="+mn-lt"/>
        </a:defRPr>
      </a:lvl4pPr>
      <a:lvl5pPr marL="1157254" indent="-128584" algn="l" rtl="0" eaLnBrk="1" fontAlgn="base" hangingPunct="1">
        <a:spcBef>
          <a:spcPct val="20000"/>
        </a:spcBef>
        <a:spcAft>
          <a:spcPct val="0"/>
        </a:spcAft>
        <a:buChar char="»"/>
        <a:defRPr sz="1125">
          <a:solidFill>
            <a:schemeClr val="tx1"/>
          </a:solidFill>
          <a:latin typeface="+mn-lt"/>
        </a:defRPr>
      </a:lvl5pPr>
      <a:lvl6pPr marL="1414421" indent="-128584" algn="l" rtl="0" eaLnBrk="1" fontAlgn="base" hangingPunct="1">
        <a:spcBef>
          <a:spcPct val="20000"/>
        </a:spcBef>
        <a:spcAft>
          <a:spcPct val="0"/>
        </a:spcAft>
        <a:buChar char="»"/>
        <a:defRPr sz="1125">
          <a:solidFill>
            <a:schemeClr val="bg1"/>
          </a:solidFill>
          <a:latin typeface="+mn-lt"/>
        </a:defRPr>
      </a:lvl6pPr>
      <a:lvl7pPr marL="1671589" indent="-128584" algn="l" rtl="0" eaLnBrk="1" fontAlgn="base" hangingPunct="1">
        <a:spcBef>
          <a:spcPct val="20000"/>
        </a:spcBef>
        <a:spcAft>
          <a:spcPct val="0"/>
        </a:spcAft>
        <a:buChar char="»"/>
        <a:defRPr sz="1125">
          <a:solidFill>
            <a:schemeClr val="bg1"/>
          </a:solidFill>
          <a:latin typeface="+mn-lt"/>
        </a:defRPr>
      </a:lvl7pPr>
      <a:lvl8pPr marL="1928756" indent="-128584" algn="l" rtl="0" eaLnBrk="1" fontAlgn="base" hangingPunct="1">
        <a:spcBef>
          <a:spcPct val="20000"/>
        </a:spcBef>
        <a:spcAft>
          <a:spcPct val="0"/>
        </a:spcAft>
        <a:buChar char="»"/>
        <a:defRPr sz="1125">
          <a:solidFill>
            <a:schemeClr val="bg1"/>
          </a:solidFill>
          <a:latin typeface="+mn-lt"/>
        </a:defRPr>
      </a:lvl8pPr>
      <a:lvl9pPr marL="2185924" indent="-128584" algn="l" rtl="0" eaLnBrk="1" fontAlgn="base" hangingPunct="1">
        <a:spcBef>
          <a:spcPct val="20000"/>
        </a:spcBef>
        <a:spcAft>
          <a:spcPct val="0"/>
        </a:spcAft>
        <a:buChar char="»"/>
        <a:defRPr sz="1125">
          <a:solidFill>
            <a:schemeClr val="bg1"/>
          </a:solidFill>
          <a:latin typeface="+mn-lt"/>
        </a:defRPr>
      </a:lvl9pPr>
    </p:bodyStyle>
    <p:otherStyle>
      <a:defPPr>
        <a:defRPr lang="en-US"/>
      </a:defPPr>
      <a:lvl1pPr marL="0" algn="l" defTabSz="514335" rtl="0" eaLnBrk="1" latinLnBrk="0" hangingPunct="1">
        <a:defRPr sz="1013" kern="1200">
          <a:solidFill>
            <a:schemeClr val="tx1"/>
          </a:solidFill>
          <a:latin typeface="+mn-lt"/>
          <a:ea typeface="+mn-ea"/>
          <a:cs typeface="+mn-cs"/>
        </a:defRPr>
      </a:lvl1pPr>
      <a:lvl2pPr marL="257168" algn="l" defTabSz="514335" rtl="0" eaLnBrk="1" latinLnBrk="0" hangingPunct="1">
        <a:defRPr sz="1013" kern="1200">
          <a:solidFill>
            <a:schemeClr val="tx1"/>
          </a:solidFill>
          <a:latin typeface="+mn-lt"/>
          <a:ea typeface="+mn-ea"/>
          <a:cs typeface="+mn-cs"/>
        </a:defRPr>
      </a:lvl2pPr>
      <a:lvl3pPr marL="514335" algn="l" defTabSz="514335" rtl="0" eaLnBrk="1" latinLnBrk="0" hangingPunct="1">
        <a:defRPr sz="1013" kern="1200">
          <a:solidFill>
            <a:schemeClr val="tx1"/>
          </a:solidFill>
          <a:latin typeface="+mn-lt"/>
          <a:ea typeface="+mn-ea"/>
          <a:cs typeface="+mn-cs"/>
        </a:defRPr>
      </a:lvl3pPr>
      <a:lvl4pPr marL="771503" algn="l" defTabSz="514335" rtl="0" eaLnBrk="1" latinLnBrk="0" hangingPunct="1">
        <a:defRPr sz="1013" kern="1200">
          <a:solidFill>
            <a:schemeClr val="tx1"/>
          </a:solidFill>
          <a:latin typeface="+mn-lt"/>
          <a:ea typeface="+mn-ea"/>
          <a:cs typeface="+mn-cs"/>
        </a:defRPr>
      </a:lvl4pPr>
      <a:lvl5pPr marL="1028670" algn="l" defTabSz="514335" rtl="0" eaLnBrk="1" latinLnBrk="0" hangingPunct="1">
        <a:defRPr sz="1013" kern="1200">
          <a:solidFill>
            <a:schemeClr val="tx1"/>
          </a:solidFill>
          <a:latin typeface="+mn-lt"/>
          <a:ea typeface="+mn-ea"/>
          <a:cs typeface="+mn-cs"/>
        </a:defRPr>
      </a:lvl5pPr>
      <a:lvl6pPr marL="1285838" algn="l" defTabSz="514335" rtl="0" eaLnBrk="1" latinLnBrk="0" hangingPunct="1">
        <a:defRPr sz="1013" kern="1200">
          <a:solidFill>
            <a:schemeClr val="tx1"/>
          </a:solidFill>
          <a:latin typeface="+mn-lt"/>
          <a:ea typeface="+mn-ea"/>
          <a:cs typeface="+mn-cs"/>
        </a:defRPr>
      </a:lvl6pPr>
      <a:lvl7pPr marL="1543005" algn="l" defTabSz="514335" rtl="0" eaLnBrk="1" latinLnBrk="0" hangingPunct="1">
        <a:defRPr sz="1013" kern="1200">
          <a:solidFill>
            <a:schemeClr val="tx1"/>
          </a:solidFill>
          <a:latin typeface="+mn-lt"/>
          <a:ea typeface="+mn-ea"/>
          <a:cs typeface="+mn-cs"/>
        </a:defRPr>
      </a:lvl7pPr>
      <a:lvl8pPr marL="1800172" algn="l" defTabSz="514335" rtl="0" eaLnBrk="1" latinLnBrk="0" hangingPunct="1">
        <a:defRPr sz="1013" kern="1200">
          <a:solidFill>
            <a:schemeClr val="tx1"/>
          </a:solidFill>
          <a:latin typeface="+mn-lt"/>
          <a:ea typeface="+mn-ea"/>
          <a:cs typeface="+mn-cs"/>
        </a:defRPr>
      </a:lvl8pPr>
      <a:lvl9pPr marL="2057340" algn="l" defTabSz="514335"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8253E-071D-4991-A133-D8678221D43E}"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628B7-0E4E-4396-B388-627D30366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80294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981200"/>
            <a:ext cx="10668000" cy="1619253"/>
          </a:xfrm>
        </p:spPr>
        <p:txBody>
          <a:bodyPr/>
          <a:lstStyle/>
          <a:p>
            <a:r>
              <a:rPr lang="en-US" sz="6000" dirty="0"/>
              <a:t>Building the Domestic Church</a:t>
            </a:r>
          </a:p>
        </p:txBody>
      </p:sp>
      <p:sp>
        <p:nvSpPr>
          <p:cNvPr id="5" name="Subtitle 4"/>
          <p:cNvSpPr>
            <a:spLocks noGrp="1"/>
          </p:cNvSpPr>
          <p:nvPr>
            <p:ph type="subTitle" idx="1"/>
          </p:nvPr>
        </p:nvSpPr>
        <p:spPr/>
        <p:txBody>
          <a:bodyPr/>
          <a:lstStyle/>
          <a:p>
            <a:r>
              <a:rPr lang="en-US" sz="3200" dirty="0"/>
              <a:t>Kenny Gonzales</a:t>
            </a:r>
          </a:p>
          <a:p>
            <a:r>
              <a:rPr lang="en-US" sz="3200" dirty="0"/>
              <a:t>Program Director</a:t>
            </a:r>
          </a:p>
          <a:p>
            <a:r>
              <a:rPr lang="en-US" sz="3200" dirty="0"/>
              <a:t>Mississippi Knights of Columbus</a:t>
            </a:r>
          </a:p>
        </p:txBody>
      </p:sp>
      <p:sp>
        <p:nvSpPr>
          <p:cNvPr id="2" name="TextBox 1">
            <a:extLst>
              <a:ext uri="{FF2B5EF4-FFF2-40B4-BE49-F238E27FC236}">
                <a16:creationId xmlns:a16="http://schemas.microsoft.com/office/drawing/2014/main" id="{B88CBF03-F872-4317-A6E3-EFB422BBB88B}"/>
              </a:ext>
            </a:extLst>
          </p:cNvPr>
          <p:cNvSpPr txBox="1"/>
          <p:nvPr/>
        </p:nvSpPr>
        <p:spPr>
          <a:xfrm>
            <a:off x="8408019" y="5739881"/>
            <a:ext cx="3021981" cy="369332"/>
          </a:xfrm>
          <a:prstGeom prst="rect">
            <a:avLst/>
          </a:prstGeom>
          <a:noFill/>
        </p:spPr>
        <p:txBody>
          <a:bodyPr wrap="none" rtlCol="0">
            <a:spAutoFit/>
          </a:bodyPr>
          <a:lstStyle/>
          <a:p>
            <a:r>
              <a:rPr lang="en-US" dirty="0"/>
              <a:t>School of </a:t>
            </a:r>
            <a:r>
              <a:rPr lang="en-US" dirty="0" err="1"/>
              <a:t>Columbianism</a:t>
            </a:r>
            <a:r>
              <a:rPr lang="en-US" dirty="0"/>
              <a:t>, 2019</a:t>
            </a:r>
          </a:p>
        </p:txBody>
      </p:sp>
    </p:spTree>
    <p:extLst>
      <p:ext uri="{BB962C8B-B14F-4D97-AF65-F5344CB8AC3E}">
        <p14:creationId xmlns:p14="http://schemas.microsoft.com/office/powerpoint/2010/main" val="3663404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3415"/>
            <a:ext cx="12192000" cy="6811170"/>
          </a:xfrm>
          <a:prstGeom prst="rect">
            <a:avLst/>
          </a:prstGeom>
        </p:spPr>
      </p:pic>
    </p:spTree>
    <p:extLst>
      <p:ext uri="{BB962C8B-B14F-4D97-AF65-F5344CB8AC3E}">
        <p14:creationId xmlns:p14="http://schemas.microsoft.com/office/powerpoint/2010/main" val="419073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01"/>
            <a:ext cx="12192000" cy="6841397"/>
          </a:xfrm>
          <a:prstGeom prst="rect">
            <a:avLst/>
          </a:prstGeom>
        </p:spPr>
      </p:pic>
    </p:spTree>
    <p:extLst>
      <p:ext uri="{BB962C8B-B14F-4D97-AF65-F5344CB8AC3E}">
        <p14:creationId xmlns:p14="http://schemas.microsoft.com/office/powerpoint/2010/main" val="102357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339"/>
            <a:ext cx="12192000" cy="6831322"/>
          </a:xfrm>
          <a:prstGeom prst="rect">
            <a:avLst/>
          </a:prstGeom>
        </p:spPr>
      </p:pic>
    </p:spTree>
    <p:extLst>
      <p:ext uri="{BB962C8B-B14F-4D97-AF65-F5344CB8AC3E}">
        <p14:creationId xmlns:p14="http://schemas.microsoft.com/office/powerpoint/2010/main" val="188665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325563"/>
          </a:xfrm>
        </p:spPr>
        <p:txBody>
          <a:bodyPr>
            <a:normAutofit/>
          </a:bodyPr>
          <a:lstStyle/>
          <a:p>
            <a:pPr algn="ctr"/>
            <a:r>
              <a:rPr lang="en-US" sz="5400" b="1" u="sng" dirty="0"/>
              <a:t>FAITH</a:t>
            </a:r>
          </a:p>
        </p:txBody>
      </p:sp>
      <p:sp>
        <p:nvSpPr>
          <p:cNvPr id="3" name="Content Placeholder 2"/>
          <p:cNvSpPr>
            <a:spLocks noGrp="1"/>
          </p:cNvSpPr>
          <p:nvPr>
            <p:ph idx="1"/>
          </p:nvPr>
        </p:nvSpPr>
        <p:spPr>
          <a:xfrm>
            <a:off x="685800" y="1012032"/>
            <a:ext cx="10515600" cy="5433219"/>
          </a:xfrm>
        </p:spPr>
        <p:txBody>
          <a:bodyPr>
            <a:normAutofit fontScale="55000" lnSpcReduction="20000"/>
          </a:bodyPr>
          <a:lstStyle/>
          <a:p>
            <a:pPr>
              <a:spcAft>
                <a:spcPts val="600"/>
              </a:spcAft>
            </a:pPr>
            <a:endParaRPr lang="en-US" sz="2800" dirty="0"/>
          </a:p>
          <a:p>
            <a:pPr marL="0" indent="0">
              <a:spcAft>
                <a:spcPts val="600"/>
              </a:spcAft>
              <a:buNone/>
            </a:pPr>
            <a:r>
              <a:rPr lang="en-US" sz="7600" dirty="0"/>
              <a:t>Authentic connection with a loving God and his son Jesus Christ.</a:t>
            </a:r>
          </a:p>
          <a:p>
            <a:pPr>
              <a:spcAft>
                <a:spcPts val="600"/>
              </a:spcAft>
            </a:pPr>
            <a:r>
              <a:rPr lang="en-US" sz="5100" dirty="0"/>
              <a:t>RSVP*</a:t>
            </a:r>
          </a:p>
          <a:p>
            <a:pPr>
              <a:spcAft>
                <a:spcPts val="600"/>
              </a:spcAft>
            </a:pPr>
            <a:r>
              <a:rPr lang="en-US" sz="5100" dirty="0"/>
              <a:t>Into the Breach</a:t>
            </a:r>
          </a:p>
          <a:p>
            <a:pPr>
              <a:spcAft>
                <a:spcPts val="600"/>
              </a:spcAft>
            </a:pPr>
            <a:r>
              <a:rPr lang="en-US" sz="5100" dirty="0"/>
              <a:t>Marian Icon Prayer Program</a:t>
            </a:r>
          </a:p>
          <a:p>
            <a:pPr>
              <a:spcAft>
                <a:spcPts val="600"/>
              </a:spcAft>
            </a:pPr>
            <a:r>
              <a:rPr lang="en-US" sz="5100" dirty="0"/>
              <a:t>Domestic Church Kiosk &amp; Series</a:t>
            </a:r>
          </a:p>
          <a:p>
            <a:pPr>
              <a:spcAft>
                <a:spcPts val="600"/>
              </a:spcAft>
            </a:pPr>
            <a:r>
              <a:rPr lang="en-US" sz="5100" dirty="0"/>
              <a:t>Rosary Program</a:t>
            </a:r>
          </a:p>
          <a:p>
            <a:pPr>
              <a:spcAft>
                <a:spcPts val="600"/>
              </a:spcAft>
            </a:pPr>
            <a:r>
              <a:rPr lang="en-US" sz="5100" dirty="0">
                <a:solidFill>
                  <a:srgbClr val="FF0000"/>
                </a:solidFill>
              </a:rPr>
              <a:t>Spiritual Reflection Program</a:t>
            </a:r>
          </a:p>
          <a:p>
            <a:pPr>
              <a:spcAft>
                <a:spcPts val="600"/>
              </a:spcAft>
            </a:pPr>
            <a:r>
              <a:rPr lang="en-US" sz="5100" dirty="0"/>
              <a:t>Holy Hour</a:t>
            </a:r>
          </a:p>
          <a:p>
            <a:pPr>
              <a:spcAft>
                <a:spcPts val="600"/>
              </a:spcAft>
            </a:pPr>
            <a:r>
              <a:rPr lang="en-US" sz="5100" dirty="0"/>
              <a:t>Sacramental Gifts</a:t>
            </a:r>
          </a:p>
        </p:txBody>
      </p:sp>
      <p:sp>
        <p:nvSpPr>
          <p:cNvPr id="4" name="TextBox 3">
            <a:extLst>
              <a:ext uri="{FF2B5EF4-FFF2-40B4-BE49-F238E27FC236}">
                <a16:creationId xmlns:a16="http://schemas.microsoft.com/office/drawing/2014/main" id="{7EA9E0CD-DE45-496E-9058-4F4524E6972D}"/>
              </a:ext>
            </a:extLst>
          </p:cNvPr>
          <p:cNvSpPr txBox="1"/>
          <p:nvPr/>
        </p:nvSpPr>
        <p:spPr>
          <a:xfrm>
            <a:off x="7467600" y="6029752"/>
            <a:ext cx="2779735" cy="830997"/>
          </a:xfrm>
          <a:prstGeom prst="rect">
            <a:avLst/>
          </a:prstGeom>
          <a:noFill/>
        </p:spPr>
        <p:txBody>
          <a:bodyPr wrap="none" rtlCol="0">
            <a:spAutoFit/>
          </a:bodyPr>
          <a:lstStyle/>
          <a:p>
            <a:r>
              <a:rPr lang="en-US" sz="2400" dirty="0"/>
              <a:t>*   Featured Program</a:t>
            </a:r>
          </a:p>
          <a:p>
            <a:pPr marL="342900" indent="-342900">
              <a:buFont typeface="Arial" panose="020B0604020202020204" pitchFamily="34" charset="0"/>
              <a:buChar char="•"/>
            </a:pPr>
            <a:r>
              <a:rPr lang="en-US" sz="2400" dirty="0">
                <a:solidFill>
                  <a:srgbClr val="FF0000"/>
                </a:solidFill>
              </a:rPr>
              <a:t>Required Program</a:t>
            </a:r>
          </a:p>
        </p:txBody>
      </p:sp>
    </p:spTree>
    <p:extLst>
      <p:ext uri="{BB962C8B-B14F-4D97-AF65-F5344CB8AC3E}">
        <p14:creationId xmlns:p14="http://schemas.microsoft.com/office/powerpoint/2010/main" val="1281291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325563"/>
          </a:xfrm>
        </p:spPr>
        <p:txBody>
          <a:bodyPr>
            <a:normAutofit/>
          </a:bodyPr>
          <a:lstStyle/>
          <a:p>
            <a:pPr algn="ctr"/>
            <a:r>
              <a:rPr lang="en-US" sz="5400" b="1" u="sng" dirty="0"/>
              <a:t>FAMILY</a:t>
            </a:r>
          </a:p>
        </p:txBody>
      </p:sp>
      <p:sp>
        <p:nvSpPr>
          <p:cNvPr id="3" name="Content Placeholder 2"/>
          <p:cNvSpPr>
            <a:spLocks noGrp="1"/>
          </p:cNvSpPr>
          <p:nvPr>
            <p:ph idx="1"/>
          </p:nvPr>
        </p:nvSpPr>
        <p:spPr>
          <a:xfrm>
            <a:off x="685800" y="914400"/>
            <a:ext cx="10515600" cy="5433219"/>
          </a:xfrm>
        </p:spPr>
        <p:txBody>
          <a:bodyPr>
            <a:normAutofit fontScale="47500" lnSpcReduction="20000"/>
          </a:bodyPr>
          <a:lstStyle/>
          <a:p>
            <a:pPr>
              <a:spcAft>
                <a:spcPts val="600"/>
              </a:spcAft>
            </a:pPr>
            <a:endParaRPr lang="en-US" sz="2800" dirty="0"/>
          </a:p>
          <a:p>
            <a:pPr marL="0" indent="0">
              <a:spcAft>
                <a:spcPts val="600"/>
              </a:spcAft>
              <a:buNone/>
            </a:pPr>
            <a:r>
              <a:rPr lang="en-US" sz="8800" dirty="0"/>
              <a:t>A response to a society that seeks to weaken the bonds of family.</a:t>
            </a:r>
          </a:p>
          <a:p>
            <a:pPr>
              <a:spcAft>
                <a:spcPts val="600"/>
              </a:spcAft>
            </a:pPr>
            <a:r>
              <a:rPr lang="en-US" sz="5900" dirty="0"/>
              <a:t>Food for Families*</a:t>
            </a:r>
          </a:p>
          <a:p>
            <a:pPr>
              <a:spcAft>
                <a:spcPts val="600"/>
              </a:spcAft>
            </a:pPr>
            <a:r>
              <a:rPr lang="en-US" sz="5900" dirty="0"/>
              <a:t>Family of the Month/Year</a:t>
            </a:r>
          </a:p>
          <a:p>
            <a:pPr>
              <a:spcAft>
                <a:spcPts val="600"/>
              </a:spcAft>
            </a:pPr>
            <a:r>
              <a:rPr lang="en-US" sz="5900" dirty="0"/>
              <a:t>Keep Christ in Christmas</a:t>
            </a:r>
          </a:p>
          <a:p>
            <a:pPr>
              <a:spcAft>
                <a:spcPts val="600"/>
              </a:spcAft>
            </a:pPr>
            <a:r>
              <a:rPr lang="en-US" sz="5900" dirty="0"/>
              <a:t>Family Fully Alive</a:t>
            </a:r>
          </a:p>
          <a:p>
            <a:pPr>
              <a:spcAft>
                <a:spcPts val="600"/>
              </a:spcAft>
            </a:pPr>
            <a:r>
              <a:rPr lang="en-US" sz="5900" dirty="0"/>
              <a:t>Family Week</a:t>
            </a:r>
          </a:p>
          <a:p>
            <a:pPr>
              <a:spcAft>
                <a:spcPts val="600"/>
              </a:spcAft>
            </a:pPr>
            <a:r>
              <a:rPr lang="en-US" sz="5900" dirty="0">
                <a:solidFill>
                  <a:srgbClr val="FF0000"/>
                </a:solidFill>
              </a:rPr>
              <a:t>Consecration to the Holy Family</a:t>
            </a:r>
          </a:p>
          <a:p>
            <a:pPr>
              <a:spcAft>
                <a:spcPts val="600"/>
              </a:spcAft>
            </a:pPr>
            <a:r>
              <a:rPr lang="en-US" sz="5900" dirty="0"/>
              <a:t>Family Prayer Night</a:t>
            </a:r>
          </a:p>
          <a:p>
            <a:pPr>
              <a:spcAft>
                <a:spcPts val="600"/>
              </a:spcAft>
            </a:pPr>
            <a:r>
              <a:rPr lang="en-US" sz="5900" dirty="0"/>
              <a:t>Good Friday Family Promotion</a:t>
            </a:r>
          </a:p>
          <a:p>
            <a:pPr>
              <a:spcAft>
                <a:spcPts val="600"/>
              </a:spcAft>
            </a:pPr>
            <a:endParaRPr lang="en-US" sz="5100" dirty="0"/>
          </a:p>
        </p:txBody>
      </p:sp>
      <p:sp>
        <p:nvSpPr>
          <p:cNvPr id="4" name="TextBox 3">
            <a:extLst>
              <a:ext uri="{FF2B5EF4-FFF2-40B4-BE49-F238E27FC236}">
                <a16:creationId xmlns:a16="http://schemas.microsoft.com/office/drawing/2014/main" id="{7EA9E0CD-DE45-496E-9058-4F4524E6972D}"/>
              </a:ext>
            </a:extLst>
          </p:cNvPr>
          <p:cNvSpPr txBox="1"/>
          <p:nvPr/>
        </p:nvSpPr>
        <p:spPr>
          <a:xfrm>
            <a:off x="7696200" y="6027003"/>
            <a:ext cx="2779735" cy="830997"/>
          </a:xfrm>
          <a:prstGeom prst="rect">
            <a:avLst/>
          </a:prstGeom>
          <a:noFill/>
        </p:spPr>
        <p:txBody>
          <a:bodyPr wrap="none" rtlCol="0">
            <a:spAutoFit/>
          </a:bodyPr>
          <a:lstStyle/>
          <a:p>
            <a:r>
              <a:rPr lang="en-US" sz="2400" dirty="0"/>
              <a:t>*   Featured Program</a:t>
            </a:r>
          </a:p>
          <a:p>
            <a:pPr marL="342900" indent="-342900">
              <a:buFont typeface="Arial" panose="020B0604020202020204" pitchFamily="34" charset="0"/>
              <a:buChar char="•"/>
            </a:pPr>
            <a:r>
              <a:rPr lang="en-US" sz="2400" dirty="0">
                <a:solidFill>
                  <a:srgbClr val="FF0000"/>
                </a:solidFill>
              </a:rPr>
              <a:t>Required Program</a:t>
            </a:r>
          </a:p>
        </p:txBody>
      </p:sp>
    </p:spTree>
    <p:extLst>
      <p:ext uri="{BB962C8B-B14F-4D97-AF65-F5344CB8AC3E}">
        <p14:creationId xmlns:p14="http://schemas.microsoft.com/office/powerpoint/2010/main" val="2346671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325563"/>
          </a:xfrm>
        </p:spPr>
        <p:txBody>
          <a:bodyPr>
            <a:normAutofit/>
          </a:bodyPr>
          <a:lstStyle/>
          <a:p>
            <a:pPr algn="ctr"/>
            <a:r>
              <a:rPr lang="en-US" sz="5400" b="1" u="sng" dirty="0"/>
              <a:t>COMMUNITY</a:t>
            </a:r>
          </a:p>
        </p:txBody>
      </p:sp>
      <p:sp>
        <p:nvSpPr>
          <p:cNvPr id="3" name="Content Placeholder 2"/>
          <p:cNvSpPr>
            <a:spLocks noGrp="1"/>
          </p:cNvSpPr>
          <p:nvPr>
            <p:ph idx="1"/>
          </p:nvPr>
        </p:nvSpPr>
        <p:spPr>
          <a:xfrm>
            <a:off x="685800" y="914401"/>
            <a:ext cx="10515600" cy="5029200"/>
          </a:xfrm>
        </p:spPr>
        <p:txBody>
          <a:bodyPr>
            <a:normAutofit fontScale="47500" lnSpcReduction="20000"/>
          </a:bodyPr>
          <a:lstStyle/>
          <a:p>
            <a:pPr>
              <a:spcAft>
                <a:spcPts val="600"/>
              </a:spcAft>
            </a:pPr>
            <a:endParaRPr lang="en-US" sz="2800" dirty="0"/>
          </a:p>
          <a:p>
            <a:pPr marL="0" indent="0">
              <a:spcAft>
                <a:spcPts val="600"/>
              </a:spcAft>
              <a:buNone/>
            </a:pPr>
            <a:r>
              <a:rPr lang="en-US" sz="8800" dirty="0"/>
              <a:t>Our first principle is charity.</a:t>
            </a:r>
          </a:p>
          <a:p>
            <a:pPr>
              <a:spcAft>
                <a:spcPts val="600"/>
              </a:spcAft>
            </a:pPr>
            <a:r>
              <a:rPr lang="en-US" sz="5900" dirty="0"/>
              <a:t>Coats for Kids*</a:t>
            </a:r>
          </a:p>
          <a:p>
            <a:pPr>
              <a:spcAft>
                <a:spcPts val="600"/>
              </a:spcAft>
            </a:pPr>
            <a:r>
              <a:rPr lang="en-US" sz="5900" dirty="0"/>
              <a:t>Global Wheelchair Mission*</a:t>
            </a:r>
          </a:p>
          <a:p>
            <a:pPr>
              <a:spcAft>
                <a:spcPts val="600"/>
              </a:spcAft>
            </a:pPr>
            <a:r>
              <a:rPr lang="en-US" sz="5900" dirty="0"/>
              <a:t>Habitat for Humanity*</a:t>
            </a:r>
          </a:p>
          <a:p>
            <a:pPr>
              <a:spcAft>
                <a:spcPts val="600"/>
              </a:spcAft>
            </a:pPr>
            <a:r>
              <a:rPr lang="en-US" sz="5900" dirty="0"/>
              <a:t>Disaster Response</a:t>
            </a:r>
          </a:p>
          <a:p>
            <a:pPr>
              <a:spcAft>
                <a:spcPts val="600"/>
              </a:spcAft>
            </a:pPr>
            <a:r>
              <a:rPr lang="en-US" sz="5900" dirty="0"/>
              <a:t>Free Throw Championship</a:t>
            </a:r>
          </a:p>
          <a:p>
            <a:pPr>
              <a:spcAft>
                <a:spcPts val="600"/>
              </a:spcAft>
            </a:pPr>
            <a:r>
              <a:rPr lang="en-US" sz="5900" dirty="0"/>
              <a:t>Catholic Citizenship Essay Contest</a:t>
            </a:r>
          </a:p>
          <a:p>
            <a:pPr>
              <a:spcAft>
                <a:spcPts val="600"/>
              </a:spcAft>
            </a:pPr>
            <a:r>
              <a:rPr lang="en-US" sz="5900" dirty="0"/>
              <a:t>Soccer Challenge</a:t>
            </a:r>
          </a:p>
          <a:p>
            <a:pPr>
              <a:spcAft>
                <a:spcPts val="600"/>
              </a:spcAft>
            </a:pPr>
            <a:r>
              <a:rPr lang="en-US" sz="5900" dirty="0">
                <a:solidFill>
                  <a:srgbClr val="FF0000"/>
                </a:solidFill>
              </a:rPr>
              <a:t>Helping Hands</a:t>
            </a:r>
          </a:p>
          <a:p>
            <a:pPr>
              <a:spcAft>
                <a:spcPts val="600"/>
              </a:spcAft>
            </a:pPr>
            <a:endParaRPr lang="en-US" sz="5100" dirty="0"/>
          </a:p>
        </p:txBody>
      </p:sp>
      <p:sp>
        <p:nvSpPr>
          <p:cNvPr id="4" name="TextBox 3">
            <a:extLst>
              <a:ext uri="{FF2B5EF4-FFF2-40B4-BE49-F238E27FC236}">
                <a16:creationId xmlns:a16="http://schemas.microsoft.com/office/drawing/2014/main" id="{7EA9E0CD-DE45-496E-9058-4F4524E6972D}"/>
              </a:ext>
            </a:extLst>
          </p:cNvPr>
          <p:cNvSpPr txBox="1"/>
          <p:nvPr/>
        </p:nvSpPr>
        <p:spPr>
          <a:xfrm>
            <a:off x="7543800" y="6027003"/>
            <a:ext cx="2779735" cy="830997"/>
          </a:xfrm>
          <a:prstGeom prst="rect">
            <a:avLst/>
          </a:prstGeom>
          <a:noFill/>
        </p:spPr>
        <p:txBody>
          <a:bodyPr wrap="none" rtlCol="0">
            <a:spAutoFit/>
          </a:bodyPr>
          <a:lstStyle/>
          <a:p>
            <a:r>
              <a:rPr lang="en-US" sz="2400" dirty="0"/>
              <a:t>*   Featured Program</a:t>
            </a:r>
          </a:p>
          <a:p>
            <a:pPr marL="342900" indent="-342900">
              <a:buFont typeface="Arial" panose="020B0604020202020204" pitchFamily="34" charset="0"/>
              <a:buChar char="•"/>
            </a:pPr>
            <a:r>
              <a:rPr lang="en-US" sz="2400" dirty="0">
                <a:solidFill>
                  <a:srgbClr val="FF0000"/>
                </a:solidFill>
              </a:rPr>
              <a:t>Required Program</a:t>
            </a:r>
          </a:p>
        </p:txBody>
      </p:sp>
    </p:spTree>
    <p:extLst>
      <p:ext uri="{BB962C8B-B14F-4D97-AF65-F5344CB8AC3E}">
        <p14:creationId xmlns:p14="http://schemas.microsoft.com/office/powerpoint/2010/main" val="2712994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325563"/>
          </a:xfrm>
        </p:spPr>
        <p:txBody>
          <a:bodyPr>
            <a:normAutofit/>
          </a:bodyPr>
          <a:lstStyle/>
          <a:p>
            <a:pPr algn="ctr"/>
            <a:r>
              <a:rPr lang="en-US" sz="5400" b="1" u="sng" dirty="0"/>
              <a:t>LIFE</a:t>
            </a:r>
          </a:p>
        </p:txBody>
      </p:sp>
      <p:sp>
        <p:nvSpPr>
          <p:cNvPr id="3" name="Content Placeholder 2"/>
          <p:cNvSpPr>
            <a:spLocks noGrp="1"/>
          </p:cNvSpPr>
          <p:nvPr>
            <p:ph idx="1"/>
          </p:nvPr>
        </p:nvSpPr>
        <p:spPr>
          <a:xfrm>
            <a:off x="685800" y="914400"/>
            <a:ext cx="10515600" cy="5433219"/>
          </a:xfrm>
        </p:spPr>
        <p:txBody>
          <a:bodyPr>
            <a:normAutofit fontScale="47500" lnSpcReduction="20000"/>
          </a:bodyPr>
          <a:lstStyle/>
          <a:p>
            <a:pPr>
              <a:spcAft>
                <a:spcPts val="600"/>
              </a:spcAft>
            </a:pPr>
            <a:endParaRPr lang="en-US" sz="2800" dirty="0"/>
          </a:p>
          <a:p>
            <a:pPr marL="0" indent="0">
              <a:spcAft>
                <a:spcPts val="600"/>
              </a:spcAft>
              <a:buNone/>
            </a:pPr>
            <a:r>
              <a:rPr lang="en-US" sz="8800" dirty="0"/>
              <a:t>A response to a society that seeks to weaken the bonds of family.</a:t>
            </a:r>
          </a:p>
          <a:p>
            <a:pPr>
              <a:spcAft>
                <a:spcPts val="600"/>
              </a:spcAft>
            </a:pPr>
            <a:r>
              <a:rPr lang="en-US" sz="5900" dirty="0"/>
              <a:t>Marches for Life*</a:t>
            </a:r>
          </a:p>
          <a:p>
            <a:pPr>
              <a:spcAft>
                <a:spcPts val="600"/>
              </a:spcAft>
            </a:pPr>
            <a:r>
              <a:rPr lang="en-US" sz="5900" dirty="0"/>
              <a:t>Special Olympics*</a:t>
            </a:r>
          </a:p>
          <a:p>
            <a:pPr>
              <a:spcAft>
                <a:spcPts val="600"/>
              </a:spcAft>
            </a:pPr>
            <a:r>
              <a:rPr lang="en-US" sz="5900" dirty="0"/>
              <a:t>Ultrasound Program*</a:t>
            </a:r>
          </a:p>
          <a:p>
            <a:pPr>
              <a:spcAft>
                <a:spcPts val="600"/>
              </a:spcAft>
            </a:pPr>
            <a:r>
              <a:rPr lang="en-US" sz="5900" dirty="0"/>
              <a:t>Christian Refugee Relief</a:t>
            </a:r>
          </a:p>
          <a:p>
            <a:pPr>
              <a:spcAft>
                <a:spcPts val="600"/>
              </a:spcAft>
            </a:pPr>
            <a:r>
              <a:rPr lang="en-US" sz="5900" dirty="0"/>
              <a:t>Silver Rose</a:t>
            </a:r>
          </a:p>
          <a:p>
            <a:pPr>
              <a:spcAft>
                <a:spcPts val="600"/>
              </a:spcAft>
            </a:pPr>
            <a:r>
              <a:rPr lang="en-US" sz="5900" dirty="0"/>
              <a:t>Mass for People with Special Needs</a:t>
            </a:r>
          </a:p>
          <a:p>
            <a:pPr>
              <a:spcAft>
                <a:spcPts val="600"/>
              </a:spcAft>
            </a:pPr>
            <a:r>
              <a:rPr lang="en-US" sz="5900" dirty="0"/>
              <a:t>Pregnancy Center Support</a:t>
            </a:r>
          </a:p>
          <a:p>
            <a:pPr>
              <a:spcAft>
                <a:spcPts val="600"/>
              </a:spcAft>
            </a:pPr>
            <a:r>
              <a:rPr lang="en-US" sz="5900" dirty="0">
                <a:solidFill>
                  <a:srgbClr val="FF0000"/>
                </a:solidFill>
              </a:rPr>
              <a:t>Novena for Life</a:t>
            </a:r>
          </a:p>
          <a:p>
            <a:pPr marL="0" indent="0">
              <a:spcAft>
                <a:spcPts val="600"/>
              </a:spcAft>
              <a:buNone/>
            </a:pPr>
            <a:endParaRPr lang="en-US" sz="5900" dirty="0"/>
          </a:p>
          <a:p>
            <a:pPr>
              <a:spcAft>
                <a:spcPts val="600"/>
              </a:spcAft>
            </a:pPr>
            <a:endParaRPr lang="en-US" sz="5100" dirty="0"/>
          </a:p>
        </p:txBody>
      </p:sp>
      <p:sp>
        <p:nvSpPr>
          <p:cNvPr id="4" name="TextBox 3">
            <a:extLst>
              <a:ext uri="{FF2B5EF4-FFF2-40B4-BE49-F238E27FC236}">
                <a16:creationId xmlns:a16="http://schemas.microsoft.com/office/drawing/2014/main" id="{7EA9E0CD-DE45-496E-9058-4F4524E6972D}"/>
              </a:ext>
            </a:extLst>
          </p:cNvPr>
          <p:cNvSpPr txBox="1"/>
          <p:nvPr/>
        </p:nvSpPr>
        <p:spPr>
          <a:xfrm>
            <a:off x="7696200" y="6037322"/>
            <a:ext cx="2779735" cy="830997"/>
          </a:xfrm>
          <a:prstGeom prst="rect">
            <a:avLst/>
          </a:prstGeom>
          <a:noFill/>
        </p:spPr>
        <p:txBody>
          <a:bodyPr wrap="none" rtlCol="0">
            <a:spAutoFit/>
          </a:bodyPr>
          <a:lstStyle/>
          <a:p>
            <a:r>
              <a:rPr lang="en-US" sz="2400" dirty="0"/>
              <a:t>*   Featured Program</a:t>
            </a:r>
          </a:p>
          <a:p>
            <a:pPr marL="342900" indent="-342900">
              <a:buFont typeface="Arial" panose="020B0604020202020204" pitchFamily="34" charset="0"/>
              <a:buChar char="•"/>
            </a:pPr>
            <a:r>
              <a:rPr lang="en-US" sz="2400" dirty="0">
                <a:solidFill>
                  <a:srgbClr val="FF0000"/>
                </a:solidFill>
              </a:rPr>
              <a:t>Required Program</a:t>
            </a:r>
          </a:p>
        </p:txBody>
      </p:sp>
    </p:spTree>
    <p:extLst>
      <p:ext uri="{BB962C8B-B14F-4D97-AF65-F5344CB8AC3E}">
        <p14:creationId xmlns:p14="http://schemas.microsoft.com/office/powerpoint/2010/main" val="386537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dirty="0"/>
              <a:t>FEATURED PROGRAMS </a:t>
            </a:r>
            <a:br>
              <a:rPr lang="en-US" sz="4000" i="1" dirty="0"/>
            </a:br>
            <a:r>
              <a:rPr lang="en-US" sz="3200" i="1" dirty="0"/>
              <a:t>(Worth 2 Credits)</a:t>
            </a:r>
          </a:p>
        </p:txBody>
      </p:sp>
      <p:sp>
        <p:nvSpPr>
          <p:cNvPr id="3" name="Content Placeholder 2"/>
          <p:cNvSpPr>
            <a:spLocks noGrp="1"/>
          </p:cNvSpPr>
          <p:nvPr>
            <p:ph sz="half" idx="1"/>
          </p:nvPr>
        </p:nvSpPr>
        <p:spPr>
          <a:xfrm>
            <a:off x="2362200" y="1752600"/>
            <a:ext cx="8280400" cy="4114800"/>
          </a:xfrm>
        </p:spPr>
        <p:txBody>
          <a:bodyPr/>
          <a:lstStyle/>
          <a:p>
            <a:pPr>
              <a:spcBef>
                <a:spcPts val="0"/>
              </a:spcBef>
              <a:spcAft>
                <a:spcPts val="600"/>
              </a:spcAft>
            </a:pPr>
            <a:r>
              <a:rPr lang="en-US" sz="2800" dirty="0"/>
              <a:t>Refund Support Vocations Program (RSVP) </a:t>
            </a:r>
          </a:p>
          <a:p>
            <a:pPr>
              <a:spcBef>
                <a:spcPts val="0"/>
              </a:spcBef>
              <a:spcAft>
                <a:spcPts val="600"/>
              </a:spcAft>
            </a:pPr>
            <a:r>
              <a:rPr lang="en-US" sz="2800" dirty="0"/>
              <a:t>Food for Families</a:t>
            </a:r>
          </a:p>
          <a:p>
            <a:pPr>
              <a:spcBef>
                <a:spcPts val="0"/>
              </a:spcBef>
              <a:spcAft>
                <a:spcPts val="600"/>
              </a:spcAft>
            </a:pPr>
            <a:r>
              <a:rPr lang="en-US" sz="2800" dirty="0"/>
              <a:t>Coats for Kids</a:t>
            </a:r>
          </a:p>
          <a:p>
            <a:pPr>
              <a:spcBef>
                <a:spcPts val="0"/>
              </a:spcBef>
              <a:spcAft>
                <a:spcPts val="600"/>
              </a:spcAft>
            </a:pPr>
            <a:r>
              <a:rPr lang="en-US" sz="2800" dirty="0"/>
              <a:t>Global Wheelchair Mission</a:t>
            </a:r>
          </a:p>
          <a:p>
            <a:pPr>
              <a:spcBef>
                <a:spcPts val="0"/>
              </a:spcBef>
              <a:spcAft>
                <a:spcPts val="600"/>
              </a:spcAft>
            </a:pPr>
            <a:r>
              <a:rPr lang="en-US" sz="2800" dirty="0"/>
              <a:t>Habitat for Humanity</a:t>
            </a:r>
          </a:p>
          <a:p>
            <a:pPr>
              <a:spcBef>
                <a:spcPts val="0"/>
              </a:spcBef>
              <a:spcAft>
                <a:spcPts val="600"/>
              </a:spcAft>
            </a:pPr>
            <a:r>
              <a:rPr lang="en-US" sz="2800" dirty="0"/>
              <a:t>Marches for Life</a:t>
            </a:r>
          </a:p>
          <a:p>
            <a:pPr>
              <a:spcBef>
                <a:spcPts val="0"/>
              </a:spcBef>
              <a:spcAft>
                <a:spcPts val="600"/>
              </a:spcAft>
            </a:pPr>
            <a:r>
              <a:rPr lang="en-US" sz="2800" dirty="0"/>
              <a:t>Special Olympics</a:t>
            </a:r>
          </a:p>
          <a:p>
            <a:pPr>
              <a:spcBef>
                <a:spcPts val="0"/>
              </a:spcBef>
              <a:spcAft>
                <a:spcPts val="600"/>
              </a:spcAft>
            </a:pPr>
            <a:r>
              <a:rPr lang="en-US" sz="2800" dirty="0"/>
              <a:t>Ultrasound Initiative</a:t>
            </a:r>
          </a:p>
        </p:txBody>
      </p:sp>
    </p:spTree>
    <p:extLst>
      <p:ext uri="{BB962C8B-B14F-4D97-AF65-F5344CB8AC3E}">
        <p14:creationId xmlns:p14="http://schemas.microsoft.com/office/powerpoint/2010/main" val="353997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155"/>
            <a:ext cx="12192000" cy="6823689"/>
          </a:xfrm>
          <a:prstGeom prst="rect">
            <a:avLst/>
          </a:prstGeom>
        </p:spPr>
      </p:pic>
    </p:spTree>
    <p:extLst>
      <p:ext uri="{BB962C8B-B14F-4D97-AF65-F5344CB8AC3E}">
        <p14:creationId xmlns:p14="http://schemas.microsoft.com/office/powerpoint/2010/main" val="2255568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62000" y="152400"/>
            <a:ext cx="10744200" cy="66294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400050" lvl="1" indent="0" algn="ctr">
              <a:spcAft>
                <a:spcPts val="600"/>
              </a:spcAft>
              <a:buNone/>
            </a:pPr>
            <a:r>
              <a:rPr lang="en-US" sz="4000" kern="0" dirty="0"/>
              <a:t>kofc.org/</a:t>
            </a:r>
            <a:r>
              <a:rPr lang="en-US" sz="4000" kern="0" dirty="0" err="1"/>
              <a:t>DomesticChurch</a:t>
            </a:r>
            <a:endParaRPr lang="en-US" sz="4000" kern="0" dirty="0"/>
          </a:p>
          <a:p>
            <a:pPr marL="400050" lvl="1" indent="0" algn="ctr">
              <a:spcAft>
                <a:spcPts val="600"/>
              </a:spcAft>
              <a:buNone/>
            </a:pPr>
            <a:r>
              <a:rPr lang="en-US" sz="4000" kern="0" dirty="0"/>
              <a:t>Kofc.org/</a:t>
            </a:r>
            <a:r>
              <a:rPr lang="en-US" sz="4000" kern="0" dirty="0" err="1"/>
              <a:t>faithinaction</a:t>
            </a:r>
            <a:endParaRPr lang="en-US" sz="4000" kern="0" dirty="0"/>
          </a:p>
          <a:p>
            <a:pPr marL="400050" lvl="1" indent="0" algn="ctr">
              <a:spcAft>
                <a:spcPts val="600"/>
              </a:spcAft>
              <a:buNone/>
            </a:pPr>
            <a:r>
              <a:rPr lang="en-US" sz="6000" kern="0" dirty="0"/>
              <a:t>Questions?</a:t>
            </a:r>
          </a:p>
          <a:p>
            <a:pPr marL="400050" lvl="1" indent="0" algn="ctr">
              <a:spcAft>
                <a:spcPts val="600"/>
              </a:spcAft>
              <a:buNone/>
            </a:pPr>
            <a:endParaRPr lang="en-US" sz="4000" kern="0" dirty="0"/>
          </a:p>
          <a:p>
            <a:pPr marL="400050" lvl="1" indent="0">
              <a:buNone/>
            </a:pPr>
            <a:endParaRPr lang="en-US" sz="4000" kern="0" dirty="0"/>
          </a:p>
        </p:txBody>
      </p:sp>
      <p:sp>
        <p:nvSpPr>
          <p:cNvPr id="4" name="Content Placeholder 2">
            <a:extLst>
              <a:ext uri="{FF2B5EF4-FFF2-40B4-BE49-F238E27FC236}">
                <a16:creationId xmlns:a16="http://schemas.microsoft.com/office/drawing/2014/main" id="{F4E1BCBE-711C-4142-B931-74844EAB013A}"/>
              </a:ext>
            </a:extLst>
          </p:cNvPr>
          <p:cNvSpPr txBox="1">
            <a:spLocks/>
          </p:cNvSpPr>
          <p:nvPr/>
        </p:nvSpPr>
        <p:spPr>
          <a:xfrm>
            <a:off x="4038600" y="2819400"/>
            <a:ext cx="5562600" cy="4038600"/>
          </a:xfrm>
          <a:prstGeom prst="rect">
            <a:avLst/>
          </a:prstGeom>
        </p:spPr>
        <p:txBody>
          <a:bodyPr>
            <a:normAutofit fontScale="25000" lnSpcReduction="20000"/>
          </a:bodyPr>
          <a:lstStyle>
            <a:lvl1pPr marL="192875" indent="-192875" algn="l" rtl="0" eaLnBrk="1" fontAlgn="base" hangingPunct="1">
              <a:spcBef>
                <a:spcPct val="20000"/>
              </a:spcBef>
              <a:spcAft>
                <a:spcPct val="0"/>
              </a:spcAft>
              <a:buChar char="•"/>
              <a:defRPr sz="1800">
                <a:solidFill>
                  <a:schemeClr val="tx1"/>
                </a:solidFill>
                <a:latin typeface="+mn-lt"/>
                <a:ea typeface="+mn-ea"/>
                <a:cs typeface="+mn-cs"/>
              </a:defRPr>
            </a:lvl1pPr>
            <a:lvl2pPr marL="417898" indent="-160730" algn="l" rtl="0" eaLnBrk="1" fontAlgn="base" hangingPunct="1">
              <a:spcBef>
                <a:spcPct val="20000"/>
              </a:spcBef>
              <a:spcAft>
                <a:spcPct val="0"/>
              </a:spcAft>
              <a:buChar char="–"/>
              <a:defRPr sz="1575">
                <a:solidFill>
                  <a:schemeClr val="tx1"/>
                </a:solidFill>
                <a:latin typeface="+mn-lt"/>
              </a:defRPr>
            </a:lvl2pPr>
            <a:lvl3pPr marL="642918" indent="-128584" algn="l" rtl="0" eaLnBrk="1" fontAlgn="base" hangingPunct="1">
              <a:spcBef>
                <a:spcPct val="20000"/>
              </a:spcBef>
              <a:spcAft>
                <a:spcPct val="0"/>
              </a:spcAft>
              <a:buChar char="•"/>
              <a:defRPr sz="1350">
                <a:solidFill>
                  <a:schemeClr val="tx1"/>
                </a:solidFill>
                <a:latin typeface="+mn-lt"/>
              </a:defRPr>
            </a:lvl3pPr>
            <a:lvl4pPr marL="900086" indent="-128584" algn="l" rtl="0" eaLnBrk="1" fontAlgn="base" hangingPunct="1">
              <a:spcBef>
                <a:spcPct val="20000"/>
              </a:spcBef>
              <a:spcAft>
                <a:spcPct val="0"/>
              </a:spcAft>
              <a:buChar char="–"/>
              <a:defRPr sz="1125">
                <a:solidFill>
                  <a:schemeClr val="tx1"/>
                </a:solidFill>
                <a:latin typeface="+mn-lt"/>
              </a:defRPr>
            </a:lvl4pPr>
            <a:lvl5pPr marL="1157254" indent="-128584" algn="l" rtl="0" eaLnBrk="1" fontAlgn="base" hangingPunct="1">
              <a:spcBef>
                <a:spcPct val="20000"/>
              </a:spcBef>
              <a:spcAft>
                <a:spcPct val="0"/>
              </a:spcAft>
              <a:buChar char="»"/>
              <a:defRPr sz="1125">
                <a:solidFill>
                  <a:schemeClr val="tx1"/>
                </a:solidFill>
                <a:latin typeface="+mn-lt"/>
              </a:defRPr>
            </a:lvl5pPr>
            <a:lvl6pPr marL="1414421" indent="-128584" algn="l" rtl="0" eaLnBrk="1" fontAlgn="base" hangingPunct="1">
              <a:spcBef>
                <a:spcPct val="20000"/>
              </a:spcBef>
              <a:spcAft>
                <a:spcPct val="0"/>
              </a:spcAft>
              <a:buChar char="»"/>
              <a:defRPr sz="1125">
                <a:solidFill>
                  <a:schemeClr val="bg1"/>
                </a:solidFill>
                <a:latin typeface="+mn-lt"/>
              </a:defRPr>
            </a:lvl6pPr>
            <a:lvl7pPr marL="1671589" indent="-128584" algn="l" rtl="0" eaLnBrk="1" fontAlgn="base" hangingPunct="1">
              <a:spcBef>
                <a:spcPct val="20000"/>
              </a:spcBef>
              <a:spcAft>
                <a:spcPct val="0"/>
              </a:spcAft>
              <a:buChar char="»"/>
              <a:defRPr sz="1125">
                <a:solidFill>
                  <a:schemeClr val="bg1"/>
                </a:solidFill>
                <a:latin typeface="+mn-lt"/>
              </a:defRPr>
            </a:lvl7pPr>
            <a:lvl8pPr marL="1928756" indent="-128584" algn="l" rtl="0" eaLnBrk="1" fontAlgn="base" hangingPunct="1">
              <a:spcBef>
                <a:spcPct val="20000"/>
              </a:spcBef>
              <a:spcAft>
                <a:spcPct val="0"/>
              </a:spcAft>
              <a:buChar char="»"/>
              <a:defRPr sz="1125">
                <a:solidFill>
                  <a:schemeClr val="bg1"/>
                </a:solidFill>
                <a:latin typeface="+mn-lt"/>
              </a:defRPr>
            </a:lvl8pPr>
            <a:lvl9pPr marL="2185924" indent="-128584" algn="l" rtl="0" eaLnBrk="1" fontAlgn="base" hangingPunct="1">
              <a:spcBef>
                <a:spcPct val="20000"/>
              </a:spcBef>
              <a:spcAft>
                <a:spcPct val="0"/>
              </a:spcAft>
              <a:buChar char="»"/>
              <a:defRPr sz="1125">
                <a:solidFill>
                  <a:schemeClr val="bg1"/>
                </a:solidFill>
                <a:latin typeface="+mn-lt"/>
              </a:defRPr>
            </a:lvl9pPr>
          </a:lstStyle>
          <a:p>
            <a:pPr marL="342900" lvl="1" indent="0">
              <a:buFontTx/>
              <a:buNone/>
            </a:pPr>
            <a:endParaRPr lang="en-US" kern="0" dirty="0"/>
          </a:p>
          <a:p>
            <a:pPr marL="342900" lvl="1" indent="0">
              <a:buFontTx/>
              <a:buNone/>
            </a:pPr>
            <a:endParaRPr lang="en-US" kern="0" dirty="0"/>
          </a:p>
          <a:p>
            <a:pPr marL="342900" lvl="1" indent="0">
              <a:buFontTx/>
              <a:buNone/>
            </a:pPr>
            <a:r>
              <a:rPr lang="en-US" sz="12800" kern="0" dirty="0"/>
              <a:t>Kenny Gonzales</a:t>
            </a:r>
          </a:p>
          <a:p>
            <a:pPr marL="342900" lvl="1" indent="0">
              <a:buFontTx/>
              <a:buNone/>
            </a:pPr>
            <a:r>
              <a:rPr lang="en-US" sz="12800" kern="0" dirty="0"/>
              <a:t>KC Program Director</a:t>
            </a:r>
          </a:p>
          <a:p>
            <a:pPr marL="342900" lvl="1" indent="0">
              <a:buFontTx/>
              <a:buNone/>
            </a:pPr>
            <a:r>
              <a:rPr lang="en-US" sz="12800" kern="0" dirty="0"/>
              <a:t>1024 Pelican Cove</a:t>
            </a:r>
          </a:p>
          <a:p>
            <a:pPr marL="342900" lvl="1" indent="0">
              <a:buFontTx/>
              <a:buNone/>
            </a:pPr>
            <a:r>
              <a:rPr lang="en-US" sz="12800" kern="0" dirty="0"/>
              <a:t>Ocean Springs, MS  39564</a:t>
            </a:r>
          </a:p>
          <a:p>
            <a:pPr marL="342900" lvl="1" indent="0">
              <a:buFontTx/>
              <a:buNone/>
            </a:pPr>
            <a:r>
              <a:rPr lang="en-US" sz="12800" kern="0" dirty="0"/>
              <a:t>Programs@kofc-ms.org</a:t>
            </a:r>
          </a:p>
          <a:p>
            <a:pPr marL="342900" lvl="1" indent="0">
              <a:buFontTx/>
              <a:buNone/>
            </a:pPr>
            <a:r>
              <a:rPr lang="en-US" sz="12800" kern="0" dirty="0"/>
              <a:t>(504) 722-5957 (cell)</a:t>
            </a:r>
          </a:p>
          <a:p>
            <a:pPr marL="342900" lvl="1" indent="0">
              <a:buFontTx/>
              <a:buNone/>
            </a:pPr>
            <a:r>
              <a:rPr lang="en-US" sz="12800" kern="0" dirty="0"/>
              <a:t>(228) 334-5122 (home)</a:t>
            </a:r>
          </a:p>
          <a:p>
            <a:pPr lvl="1"/>
            <a:endParaRPr lang="en-US" kern="0" dirty="0"/>
          </a:p>
        </p:txBody>
      </p:sp>
    </p:spTree>
    <p:extLst>
      <p:ext uri="{BB962C8B-B14F-4D97-AF65-F5344CB8AC3E}">
        <p14:creationId xmlns:p14="http://schemas.microsoft.com/office/powerpoint/2010/main" val="381316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0" dirty="0">
                <a:effectLst/>
              </a:rPr>
              <a:t>What is </a:t>
            </a:r>
            <a:r>
              <a:rPr lang="en-US" sz="4000" dirty="0">
                <a:effectLst/>
              </a:rPr>
              <a:t>Building the Domestic Church</a:t>
            </a:r>
            <a:r>
              <a:rPr lang="en-US" sz="4000" i="0" dirty="0">
                <a:effectLst/>
              </a:rPr>
              <a:t>?</a:t>
            </a:r>
          </a:p>
        </p:txBody>
      </p:sp>
      <p:sp>
        <p:nvSpPr>
          <p:cNvPr id="3" name="Content Placeholder 2"/>
          <p:cNvSpPr>
            <a:spLocks noGrp="1"/>
          </p:cNvSpPr>
          <p:nvPr>
            <p:ph idx="1"/>
          </p:nvPr>
        </p:nvSpPr>
        <p:spPr>
          <a:xfrm>
            <a:off x="1143000" y="1447800"/>
            <a:ext cx="10566400" cy="4114800"/>
          </a:xfrm>
        </p:spPr>
        <p:txBody>
          <a:bodyPr/>
          <a:lstStyle/>
          <a:p>
            <a:pPr>
              <a:spcAft>
                <a:spcPts val="600"/>
              </a:spcAft>
            </a:pPr>
            <a:r>
              <a:rPr lang="en-US" sz="3200" dirty="0"/>
              <a:t>A Guide to council programming </a:t>
            </a:r>
          </a:p>
          <a:p>
            <a:pPr>
              <a:spcAft>
                <a:spcPts val="600"/>
              </a:spcAft>
            </a:pPr>
            <a:r>
              <a:rPr lang="en-US" sz="3200" dirty="0"/>
              <a:t>A vision that appeals to younger men and family men – towards a “family friendly” council and parish</a:t>
            </a:r>
            <a:endParaRPr lang="en-US" sz="2000" dirty="0"/>
          </a:p>
          <a:p>
            <a:pPr>
              <a:spcAft>
                <a:spcPts val="600"/>
              </a:spcAft>
            </a:pPr>
            <a:r>
              <a:rPr lang="en-US" sz="3200" dirty="0"/>
              <a:t>Advances the goals of the parish – renewal of parish life </a:t>
            </a:r>
            <a:endParaRPr lang="en-US" sz="2000" dirty="0"/>
          </a:p>
          <a:p>
            <a:pPr>
              <a:spcAft>
                <a:spcPts val="600"/>
              </a:spcAft>
            </a:pPr>
            <a:r>
              <a:rPr lang="en-US" sz="3200" dirty="0"/>
              <a:t>Programs that form our members and strengthen the family </a:t>
            </a:r>
          </a:p>
        </p:txBody>
      </p:sp>
    </p:spTree>
    <p:extLst>
      <p:ext uri="{BB962C8B-B14F-4D97-AF65-F5344CB8AC3E}">
        <p14:creationId xmlns:p14="http://schemas.microsoft.com/office/powerpoint/2010/main" val="136225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981200"/>
            <a:ext cx="10668000" cy="1619253"/>
          </a:xfrm>
        </p:spPr>
        <p:txBody>
          <a:bodyPr/>
          <a:lstStyle/>
          <a:p>
            <a:r>
              <a:rPr lang="en-US" sz="6000" dirty="0"/>
              <a:t>State Program Requirements</a:t>
            </a:r>
          </a:p>
        </p:txBody>
      </p:sp>
      <p:sp>
        <p:nvSpPr>
          <p:cNvPr id="5" name="Subtitle 4"/>
          <p:cNvSpPr>
            <a:spLocks noGrp="1"/>
          </p:cNvSpPr>
          <p:nvPr>
            <p:ph type="subTitle" idx="1"/>
          </p:nvPr>
        </p:nvSpPr>
        <p:spPr/>
        <p:txBody>
          <a:bodyPr/>
          <a:lstStyle/>
          <a:p>
            <a:r>
              <a:rPr lang="en-US" sz="3200" dirty="0"/>
              <a:t>Kenny Gonzales</a:t>
            </a:r>
          </a:p>
          <a:p>
            <a:r>
              <a:rPr lang="en-US" sz="3200" dirty="0"/>
              <a:t>Program Director</a:t>
            </a:r>
          </a:p>
          <a:p>
            <a:r>
              <a:rPr lang="en-US" sz="3200" dirty="0"/>
              <a:t>Mississippi Knights of Columbus</a:t>
            </a:r>
          </a:p>
        </p:txBody>
      </p:sp>
    </p:spTree>
    <p:extLst>
      <p:ext uri="{BB962C8B-B14F-4D97-AF65-F5344CB8AC3E}">
        <p14:creationId xmlns:p14="http://schemas.microsoft.com/office/powerpoint/2010/main" val="2646968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State Programs</a:t>
            </a:r>
          </a:p>
        </p:txBody>
      </p:sp>
      <p:sp>
        <p:nvSpPr>
          <p:cNvPr id="6" name="Content Placeholder 2">
            <a:extLst>
              <a:ext uri="{FF2B5EF4-FFF2-40B4-BE49-F238E27FC236}">
                <a16:creationId xmlns:a16="http://schemas.microsoft.com/office/drawing/2014/main" id="{36EB8D1C-7ED9-4926-BA8C-DE9BFEFF49D3}"/>
              </a:ext>
            </a:extLst>
          </p:cNvPr>
          <p:cNvSpPr>
            <a:spLocks noGrp="1"/>
          </p:cNvSpPr>
          <p:nvPr>
            <p:ph idx="1"/>
          </p:nvPr>
        </p:nvSpPr>
        <p:spPr>
          <a:xfrm>
            <a:off x="1778000" y="1371600"/>
            <a:ext cx="9448800" cy="4114800"/>
          </a:xfrm>
        </p:spPr>
        <p:txBody>
          <a:bodyPr/>
          <a:lstStyle/>
          <a:p>
            <a:pPr>
              <a:spcAft>
                <a:spcPts val="600"/>
              </a:spcAft>
            </a:pPr>
            <a:r>
              <a:rPr lang="en-US" sz="2800" dirty="0"/>
              <a:t>State program year runs from April 1 – March 31</a:t>
            </a:r>
          </a:p>
          <a:p>
            <a:pPr>
              <a:spcAft>
                <a:spcPts val="600"/>
              </a:spcAft>
            </a:pPr>
            <a:r>
              <a:rPr lang="en-US" sz="2800" dirty="0"/>
              <a:t>Supreme program year runs from July 1 to June 30</a:t>
            </a:r>
          </a:p>
          <a:p>
            <a:pPr>
              <a:spcAft>
                <a:spcPts val="600"/>
              </a:spcAft>
            </a:pPr>
            <a:r>
              <a:rPr lang="en-US" sz="2800" dirty="0"/>
              <a:t>All Program inputs and Program Reports are due by March 31, 2020</a:t>
            </a:r>
          </a:p>
          <a:p>
            <a:pPr>
              <a:spcAft>
                <a:spcPts val="600"/>
              </a:spcAft>
            </a:pPr>
            <a:r>
              <a:rPr lang="en-US" sz="2800" dirty="0"/>
              <a:t>All councils need to use the online State Program Reports Database</a:t>
            </a:r>
          </a:p>
          <a:p>
            <a:pPr>
              <a:spcAft>
                <a:spcPts val="600"/>
              </a:spcAft>
            </a:pPr>
            <a:r>
              <a:rPr lang="en-US" sz="2800" dirty="0"/>
              <a:t>Kofc-ms.org/Programs/2019-2020 State Program Reports</a:t>
            </a:r>
          </a:p>
          <a:p>
            <a:pPr>
              <a:spcAft>
                <a:spcPts val="600"/>
              </a:spcAft>
            </a:pPr>
            <a:endParaRPr lang="en-US" sz="2800" dirty="0"/>
          </a:p>
          <a:p>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3425763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STATE WEBSITE DATABASE</a:t>
            </a:r>
          </a:p>
        </p:txBody>
      </p:sp>
      <p:sp>
        <p:nvSpPr>
          <p:cNvPr id="4" name="Content Placeholder 2">
            <a:extLst>
              <a:ext uri="{FF2B5EF4-FFF2-40B4-BE49-F238E27FC236}">
                <a16:creationId xmlns:a16="http://schemas.microsoft.com/office/drawing/2014/main" id="{79639748-4B24-4B80-8A14-02F2F377A493}"/>
              </a:ext>
            </a:extLst>
          </p:cNvPr>
          <p:cNvSpPr>
            <a:spLocks noGrp="1"/>
          </p:cNvSpPr>
          <p:nvPr>
            <p:ph idx="1"/>
          </p:nvPr>
        </p:nvSpPr>
        <p:spPr>
          <a:xfrm>
            <a:off x="1435100" y="1371600"/>
            <a:ext cx="10134600" cy="4114800"/>
          </a:xfrm>
        </p:spPr>
        <p:txBody>
          <a:bodyPr/>
          <a:lstStyle/>
          <a:p>
            <a:pPr marL="0" indent="0">
              <a:spcAft>
                <a:spcPts val="600"/>
              </a:spcAft>
              <a:buNone/>
            </a:pPr>
            <a:r>
              <a:rPr lang="en-US" sz="5400" dirty="0"/>
              <a:t>For the 2018/2019 Columbian year, only 38 of 63 councils (60%) entered data into the State Program Website and were eligible for awards.</a:t>
            </a:r>
          </a:p>
          <a:p>
            <a:pPr marL="257168" lvl="1" indent="0">
              <a:spcAft>
                <a:spcPts val="600"/>
              </a:spcAft>
              <a:buNone/>
            </a:pPr>
            <a:endParaRPr lang="en-US" sz="2800" dirty="0"/>
          </a:p>
        </p:txBody>
      </p:sp>
    </p:spTree>
    <p:extLst>
      <p:ext uri="{BB962C8B-B14F-4D97-AF65-F5344CB8AC3E}">
        <p14:creationId xmlns:p14="http://schemas.microsoft.com/office/powerpoint/2010/main" val="2349471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FA83-28C4-4A2D-9E0A-2EC2E2A14BA5}"/>
              </a:ext>
            </a:extLst>
          </p:cNvPr>
          <p:cNvSpPr>
            <a:spLocks noGrp="1"/>
          </p:cNvSpPr>
          <p:nvPr>
            <p:ph type="title"/>
          </p:nvPr>
        </p:nvSpPr>
        <p:spPr/>
        <p:txBody>
          <a:bodyPr/>
          <a:lstStyle/>
          <a:p>
            <a:r>
              <a:rPr lang="en-US" sz="4000" dirty="0"/>
              <a:t>State Awards</a:t>
            </a:r>
          </a:p>
        </p:txBody>
      </p:sp>
      <p:sp>
        <p:nvSpPr>
          <p:cNvPr id="4" name="Content Placeholder 2">
            <a:extLst>
              <a:ext uri="{FF2B5EF4-FFF2-40B4-BE49-F238E27FC236}">
                <a16:creationId xmlns:a16="http://schemas.microsoft.com/office/drawing/2014/main" id="{A1923261-2747-4C6A-A9AD-6F335DB9EE73}"/>
              </a:ext>
            </a:extLst>
          </p:cNvPr>
          <p:cNvSpPr>
            <a:spLocks noGrp="1"/>
          </p:cNvSpPr>
          <p:nvPr>
            <p:ph idx="1"/>
          </p:nvPr>
        </p:nvSpPr>
        <p:spPr>
          <a:xfrm>
            <a:off x="1676400" y="1371600"/>
            <a:ext cx="9448800" cy="4114800"/>
          </a:xfrm>
        </p:spPr>
        <p:txBody>
          <a:bodyPr/>
          <a:lstStyle/>
          <a:p>
            <a:pPr>
              <a:spcAft>
                <a:spcPts val="600"/>
              </a:spcAft>
            </a:pPr>
            <a:r>
              <a:rPr lang="en-US" sz="2800" dirty="0"/>
              <a:t>Best Activity Reports (1</a:t>
            </a:r>
            <a:r>
              <a:rPr lang="en-US" sz="2800" baseline="30000" dirty="0"/>
              <a:t>st</a:t>
            </a:r>
            <a:r>
              <a:rPr lang="en-US" sz="2800" dirty="0"/>
              <a:t>, 2</a:t>
            </a:r>
            <a:r>
              <a:rPr lang="en-US" sz="2800" baseline="30000" dirty="0"/>
              <a:t>nd</a:t>
            </a:r>
            <a:r>
              <a:rPr lang="en-US" sz="2800" dirty="0"/>
              <a:t>, 3</a:t>
            </a:r>
            <a:r>
              <a:rPr lang="en-US" sz="2800" baseline="30000" dirty="0"/>
              <a:t>rd</a:t>
            </a:r>
            <a:r>
              <a:rPr lang="en-US" sz="2800" dirty="0"/>
              <a:t>)</a:t>
            </a:r>
          </a:p>
          <a:p>
            <a:pPr lvl="1">
              <a:spcAft>
                <a:spcPts val="600"/>
              </a:spcAft>
            </a:pPr>
            <a:r>
              <a:rPr lang="en-US" sz="2350" dirty="0"/>
              <a:t> Faith</a:t>
            </a:r>
          </a:p>
          <a:p>
            <a:pPr lvl="1">
              <a:spcAft>
                <a:spcPts val="600"/>
              </a:spcAft>
            </a:pPr>
            <a:r>
              <a:rPr lang="en-US" sz="2350" dirty="0"/>
              <a:t> Family</a:t>
            </a:r>
          </a:p>
          <a:p>
            <a:pPr lvl="1">
              <a:spcAft>
                <a:spcPts val="600"/>
              </a:spcAft>
            </a:pPr>
            <a:r>
              <a:rPr lang="en-US" sz="2350" dirty="0"/>
              <a:t> Community</a:t>
            </a:r>
          </a:p>
          <a:p>
            <a:pPr lvl="1">
              <a:spcAft>
                <a:spcPts val="600"/>
              </a:spcAft>
            </a:pPr>
            <a:r>
              <a:rPr lang="en-US" sz="2350" dirty="0"/>
              <a:t> Life</a:t>
            </a:r>
          </a:p>
          <a:p>
            <a:pPr lvl="1">
              <a:spcAft>
                <a:spcPts val="600"/>
              </a:spcAft>
            </a:pPr>
            <a:r>
              <a:rPr lang="en-US" sz="2350" dirty="0"/>
              <a:t> Vocations (Jackson and Biloxi); 1</a:t>
            </a:r>
            <a:r>
              <a:rPr lang="en-US" sz="2350" baseline="30000" dirty="0"/>
              <a:t>st</a:t>
            </a:r>
            <a:r>
              <a:rPr lang="en-US" sz="2350" dirty="0"/>
              <a:t> place only</a:t>
            </a:r>
          </a:p>
          <a:p>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897777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FA83-28C4-4A2D-9E0A-2EC2E2A14BA5}"/>
              </a:ext>
            </a:extLst>
          </p:cNvPr>
          <p:cNvSpPr>
            <a:spLocks noGrp="1"/>
          </p:cNvSpPr>
          <p:nvPr>
            <p:ph type="title"/>
          </p:nvPr>
        </p:nvSpPr>
        <p:spPr/>
        <p:txBody>
          <a:bodyPr/>
          <a:lstStyle/>
          <a:p>
            <a:r>
              <a:rPr lang="en-US" sz="4000" dirty="0"/>
              <a:t>State Awards – cont.</a:t>
            </a:r>
          </a:p>
        </p:txBody>
      </p:sp>
      <p:sp>
        <p:nvSpPr>
          <p:cNvPr id="4" name="Content Placeholder 2">
            <a:extLst>
              <a:ext uri="{FF2B5EF4-FFF2-40B4-BE49-F238E27FC236}">
                <a16:creationId xmlns:a16="http://schemas.microsoft.com/office/drawing/2014/main" id="{A1923261-2747-4C6A-A9AD-6F335DB9EE73}"/>
              </a:ext>
            </a:extLst>
          </p:cNvPr>
          <p:cNvSpPr>
            <a:spLocks noGrp="1"/>
          </p:cNvSpPr>
          <p:nvPr>
            <p:ph idx="1"/>
          </p:nvPr>
        </p:nvSpPr>
        <p:spPr>
          <a:xfrm>
            <a:off x="1676400" y="1371600"/>
            <a:ext cx="9448800" cy="4114800"/>
          </a:xfrm>
        </p:spPr>
        <p:txBody>
          <a:bodyPr/>
          <a:lstStyle/>
          <a:p>
            <a:pPr>
              <a:spcAft>
                <a:spcPts val="600"/>
              </a:spcAft>
            </a:pPr>
            <a:r>
              <a:rPr lang="en-US" sz="2800" dirty="0"/>
              <a:t>Best Council Submittal</a:t>
            </a:r>
          </a:p>
          <a:p>
            <a:pPr>
              <a:spcAft>
                <a:spcPts val="600"/>
              </a:spcAft>
            </a:pPr>
            <a:r>
              <a:rPr lang="en-US" sz="2800" dirty="0"/>
              <a:t>Report summarizes everything the council accomplished throughout the State Year</a:t>
            </a:r>
          </a:p>
          <a:p>
            <a:pPr lvl="1">
              <a:spcAft>
                <a:spcPts val="600"/>
              </a:spcAft>
            </a:pPr>
            <a:r>
              <a:rPr lang="en-US" sz="2350" dirty="0"/>
              <a:t>  Four categories based on size of councils</a:t>
            </a:r>
          </a:p>
          <a:p>
            <a:pPr lvl="2">
              <a:spcAft>
                <a:spcPts val="600"/>
              </a:spcAft>
            </a:pPr>
            <a:r>
              <a:rPr lang="en-US" sz="2350" dirty="0"/>
              <a:t> Small (Less than 60 members)</a:t>
            </a:r>
          </a:p>
          <a:p>
            <a:pPr lvl="2">
              <a:spcAft>
                <a:spcPts val="600"/>
              </a:spcAft>
            </a:pPr>
            <a:r>
              <a:rPr lang="en-US" sz="2350" dirty="0"/>
              <a:t> Medium (60 – 100 members)</a:t>
            </a:r>
          </a:p>
          <a:p>
            <a:pPr lvl="2">
              <a:spcAft>
                <a:spcPts val="600"/>
              </a:spcAft>
            </a:pPr>
            <a:r>
              <a:rPr lang="en-US" sz="2350" dirty="0"/>
              <a:t> Large (100 – 125 members)</a:t>
            </a:r>
          </a:p>
          <a:p>
            <a:pPr lvl="2">
              <a:spcAft>
                <a:spcPts val="600"/>
              </a:spcAft>
            </a:pPr>
            <a:r>
              <a:rPr lang="en-US" sz="2350" dirty="0"/>
              <a:t> Extra Large (126 and above)</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466855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FA83-28C4-4A2D-9E0A-2EC2E2A14BA5}"/>
              </a:ext>
            </a:extLst>
          </p:cNvPr>
          <p:cNvSpPr>
            <a:spLocks noGrp="1"/>
          </p:cNvSpPr>
          <p:nvPr>
            <p:ph type="title"/>
          </p:nvPr>
        </p:nvSpPr>
        <p:spPr/>
        <p:txBody>
          <a:bodyPr/>
          <a:lstStyle/>
          <a:p>
            <a:r>
              <a:rPr lang="en-US" sz="4000" dirty="0"/>
              <a:t>State Awards – cont.</a:t>
            </a:r>
          </a:p>
        </p:txBody>
      </p:sp>
      <p:sp>
        <p:nvSpPr>
          <p:cNvPr id="4" name="Content Placeholder 2">
            <a:extLst>
              <a:ext uri="{FF2B5EF4-FFF2-40B4-BE49-F238E27FC236}">
                <a16:creationId xmlns:a16="http://schemas.microsoft.com/office/drawing/2014/main" id="{A1923261-2747-4C6A-A9AD-6F335DB9EE73}"/>
              </a:ext>
            </a:extLst>
          </p:cNvPr>
          <p:cNvSpPr>
            <a:spLocks noGrp="1"/>
          </p:cNvSpPr>
          <p:nvPr>
            <p:ph idx="1"/>
          </p:nvPr>
        </p:nvSpPr>
        <p:spPr>
          <a:xfrm>
            <a:off x="1676400" y="1371600"/>
            <a:ext cx="9448800" cy="4114800"/>
          </a:xfrm>
        </p:spPr>
        <p:txBody>
          <a:bodyPr/>
          <a:lstStyle/>
          <a:p>
            <a:pPr>
              <a:spcAft>
                <a:spcPts val="600"/>
              </a:spcAft>
            </a:pPr>
            <a:r>
              <a:rPr lang="en-US" sz="3600" dirty="0"/>
              <a:t>Family of the Year</a:t>
            </a:r>
          </a:p>
          <a:p>
            <a:pPr>
              <a:spcAft>
                <a:spcPts val="600"/>
              </a:spcAft>
            </a:pPr>
            <a:r>
              <a:rPr lang="en-US" sz="3600" dirty="0"/>
              <a:t>Knight of the Year</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4031234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FA83-28C4-4A2D-9E0A-2EC2E2A14BA5}"/>
              </a:ext>
            </a:extLst>
          </p:cNvPr>
          <p:cNvSpPr>
            <a:spLocks noGrp="1"/>
          </p:cNvSpPr>
          <p:nvPr>
            <p:ph type="title"/>
          </p:nvPr>
        </p:nvSpPr>
        <p:spPr/>
        <p:txBody>
          <a:bodyPr/>
          <a:lstStyle/>
          <a:p>
            <a:r>
              <a:rPr lang="en-US" sz="4000" dirty="0"/>
              <a:t>State Awards – cont.</a:t>
            </a:r>
            <a:br>
              <a:rPr lang="en-US" sz="4000" dirty="0"/>
            </a:br>
            <a:r>
              <a:rPr lang="en-US" sz="2400" b="0" dirty="0"/>
              <a:t>Reports will be pulled from the State Database</a:t>
            </a:r>
            <a:br>
              <a:rPr lang="en-US" sz="4000" dirty="0"/>
            </a:br>
            <a:endParaRPr lang="en-US" sz="4000" dirty="0"/>
          </a:p>
        </p:txBody>
      </p:sp>
      <p:sp>
        <p:nvSpPr>
          <p:cNvPr id="4" name="Content Placeholder 2">
            <a:extLst>
              <a:ext uri="{FF2B5EF4-FFF2-40B4-BE49-F238E27FC236}">
                <a16:creationId xmlns:a16="http://schemas.microsoft.com/office/drawing/2014/main" id="{A1923261-2747-4C6A-A9AD-6F335DB9EE73}"/>
              </a:ext>
            </a:extLst>
          </p:cNvPr>
          <p:cNvSpPr>
            <a:spLocks noGrp="1"/>
          </p:cNvSpPr>
          <p:nvPr>
            <p:ph idx="1"/>
          </p:nvPr>
        </p:nvSpPr>
        <p:spPr>
          <a:xfrm>
            <a:off x="1676400" y="1371600"/>
            <a:ext cx="9448800" cy="4114800"/>
          </a:xfrm>
        </p:spPr>
        <p:txBody>
          <a:bodyPr/>
          <a:lstStyle/>
          <a:p>
            <a:pPr>
              <a:spcAft>
                <a:spcPts val="600"/>
              </a:spcAft>
            </a:pPr>
            <a:r>
              <a:rPr lang="en-US" sz="3600" dirty="0"/>
              <a:t>Honor Council</a:t>
            </a:r>
          </a:p>
          <a:p>
            <a:pPr marL="257168" lvl="1" indent="0">
              <a:spcAft>
                <a:spcPts val="600"/>
              </a:spcAft>
              <a:buNone/>
            </a:pPr>
            <a:r>
              <a:rPr lang="en-US" sz="2400" dirty="0"/>
              <a:t>- Five activities in each category</a:t>
            </a:r>
          </a:p>
          <a:p>
            <a:pPr>
              <a:spcAft>
                <a:spcPts val="600"/>
              </a:spcAft>
            </a:pPr>
            <a:r>
              <a:rPr lang="en-US" sz="3600" dirty="0"/>
              <a:t>Superior Council</a:t>
            </a:r>
          </a:p>
          <a:p>
            <a:pPr lvl="1">
              <a:spcAft>
                <a:spcPts val="600"/>
              </a:spcAft>
              <a:buFontTx/>
              <a:buChar char="-"/>
            </a:pPr>
            <a:r>
              <a:rPr lang="en-US" sz="2400" dirty="0"/>
              <a:t>Eight activities in each category</a:t>
            </a:r>
          </a:p>
          <a:p>
            <a:pPr>
              <a:spcAft>
                <a:spcPts val="600"/>
              </a:spcAft>
            </a:pPr>
            <a:r>
              <a:rPr lang="en-US" sz="3600" dirty="0"/>
              <a:t>Council of Excellence</a:t>
            </a:r>
          </a:p>
          <a:p>
            <a:pPr marL="257168" lvl="1" indent="0">
              <a:spcAft>
                <a:spcPts val="600"/>
              </a:spcAft>
              <a:buNone/>
            </a:pPr>
            <a:r>
              <a:rPr lang="en-US" sz="2400" dirty="0"/>
              <a:t>- Six activities in each category and achieve Membership Quota</a:t>
            </a:r>
          </a:p>
          <a:p>
            <a:pPr lvl="1">
              <a:spcAft>
                <a:spcPts val="600"/>
              </a:spcAft>
              <a:buFontTx/>
              <a:buChar char="-"/>
            </a:pPr>
            <a:endParaRPr lang="en-US" sz="2400" dirty="0"/>
          </a:p>
          <a:p>
            <a:pPr marL="0" indent="0">
              <a:buNone/>
            </a:pPr>
            <a:r>
              <a:rPr lang="en-US" sz="2800" dirty="0"/>
              <a:t>		Faith, Family, Community, Life</a:t>
            </a:r>
          </a:p>
        </p:txBody>
      </p:sp>
    </p:spTree>
    <p:extLst>
      <p:ext uri="{BB962C8B-B14F-4D97-AF65-F5344CB8AC3E}">
        <p14:creationId xmlns:p14="http://schemas.microsoft.com/office/powerpoint/2010/main" val="3480767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FA83-28C4-4A2D-9E0A-2EC2E2A14BA5}"/>
              </a:ext>
            </a:extLst>
          </p:cNvPr>
          <p:cNvSpPr>
            <a:spLocks noGrp="1"/>
          </p:cNvSpPr>
          <p:nvPr>
            <p:ph type="title"/>
          </p:nvPr>
        </p:nvSpPr>
        <p:spPr/>
        <p:txBody>
          <a:bodyPr/>
          <a:lstStyle/>
          <a:p>
            <a:r>
              <a:rPr lang="en-US" sz="4000" dirty="0"/>
              <a:t>State Awards – cont.</a:t>
            </a:r>
            <a:br>
              <a:rPr lang="en-US" sz="4000" dirty="0"/>
            </a:br>
            <a:r>
              <a:rPr lang="en-US" sz="2400" b="0" dirty="0"/>
              <a:t>Reports will be pulled from the State Database</a:t>
            </a:r>
            <a:endParaRPr lang="en-US" sz="2400" dirty="0"/>
          </a:p>
        </p:txBody>
      </p:sp>
      <p:sp>
        <p:nvSpPr>
          <p:cNvPr id="4" name="Content Placeholder 2">
            <a:extLst>
              <a:ext uri="{FF2B5EF4-FFF2-40B4-BE49-F238E27FC236}">
                <a16:creationId xmlns:a16="http://schemas.microsoft.com/office/drawing/2014/main" id="{A1923261-2747-4C6A-A9AD-6F335DB9EE73}"/>
              </a:ext>
            </a:extLst>
          </p:cNvPr>
          <p:cNvSpPr>
            <a:spLocks noGrp="1"/>
          </p:cNvSpPr>
          <p:nvPr>
            <p:ph idx="1"/>
          </p:nvPr>
        </p:nvSpPr>
        <p:spPr>
          <a:xfrm>
            <a:off x="1676400" y="1371600"/>
            <a:ext cx="9448800" cy="4114800"/>
          </a:xfrm>
        </p:spPr>
        <p:txBody>
          <a:bodyPr/>
          <a:lstStyle/>
          <a:p>
            <a:pPr marL="0" indent="0">
              <a:spcAft>
                <a:spcPts val="600"/>
              </a:spcAft>
              <a:buNone/>
            </a:pPr>
            <a:endParaRPr lang="en-US" sz="1900" dirty="0"/>
          </a:p>
          <a:p>
            <a:pPr>
              <a:spcAft>
                <a:spcPts val="600"/>
              </a:spcAft>
            </a:pPr>
            <a:r>
              <a:rPr lang="en-US" sz="3600" dirty="0"/>
              <a:t>Distinguished Council</a:t>
            </a:r>
          </a:p>
          <a:p>
            <a:pPr lvl="1">
              <a:spcAft>
                <a:spcPts val="600"/>
              </a:spcAft>
            </a:pPr>
            <a:r>
              <a:rPr lang="en-US" sz="2400" dirty="0"/>
              <a:t> Six activities in each category and both Membership and Insurance Quotas</a:t>
            </a:r>
          </a:p>
          <a:p>
            <a:pPr>
              <a:spcAft>
                <a:spcPts val="600"/>
              </a:spcAft>
            </a:pPr>
            <a:r>
              <a:rPr lang="en-US" sz="3600" dirty="0"/>
              <a:t>Stellar Council</a:t>
            </a:r>
          </a:p>
          <a:p>
            <a:pPr lvl="1">
              <a:spcAft>
                <a:spcPts val="600"/>
              </a:spcAft>
            </a:pPr>
            <a:r>
              <a:rPr lang="en-US" sz="2400" dirty="0"/>
              <a:t> Eight activities in each category and both Top Gun and Insurance Quotas</a:t>
            </a:r>
          </a:p>
          <a:p>
            <a:pPr marL="0" indent="0">
              <a:buNone/>
            </a:pPr>
            <a:endParaRPr lang="en-US" sz="2800" dirty="0"/>
          </a:p>
          <a:p>
            <a:pPr marL="0" indent="0">
              <a:buNone/>
            </a:pPr>
            <a:r>
              <a:rPr lang="en-US" sz="2800" dirty="0"/>
              <a:t>                    Faith, Family, Community, Life</a:t>
            </a:r>
          </a:p>
        </p:txBody>
      </p:sp>
    </p:spTree>
    <p:extLst>
      <p:ext uri="{BB962C8B-B14F-4D97-AF65-F5344CB8AC3E}">
        <p14:creationId xmlns:p14="http://schemas.microsoft.com/office/powerpoint/2010/main" val="2912529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dirty="0"/>
              <a:t>FEATURED PROGRAMS </a:t>
            </a:r>
            <a:br>
              <a:rPr lang="en-US" sz="4000" i="1" dirty="0"/>
            </a:br>
            <a:r>
              <a:rPr lang="en-US" sz="3200" i="1" dirty="0"/>
              <a:t>(Worth 2 Credits in State Database)</a:t>
            </a:r>
          </a:p>
        </p:txBody>
      </p:sp>
      <p:sp>
        <p:nvSpPr>
          <p:cNvPr id="3" name="Content Placeholder 2"/>
          <p:cNvSpPr>
            <a:spLocks noGrp="1"/>
          </p:cNvSpPr>
          <p:nvPr>
            <p:ph sz="half" idx="1"/>
          </p:nvPr>
        </p:nvSpPr>
        <p:spPr>
          <a:xfrm>
            <a:off x="2362200" y="1752600"/>
            <a:ext cx="8280400" cy="4114800"/>
          </a:xfrm>
        </p:spPr>
        <p:txBody>
          <a:bodyPr/>
          <a:lstStyle/>
          <a:p>
            <a:pPr>
              <a:spcBef>
                <a:spcPts val="0"/>
              </a:spcBef>
              <a:spcAft>
                <a:spcPts val="600"/>
              </a:spcAft>
            </a:pPr>
            <a:r>
              <a:rPr lang="en-US" sz="2800" dirty="0"/>
              <a:t>Refund Support Vocations Program (RSVP) </a:t>
            </a:r>
          </a:p>
          <a:p>
            <a:pPr>
              <a:spcBef>
                <a:spcPts val="0"/>
              </a:spcBef>
              <a:spcAft>
                <a:spcPts val="600"/>
              </a:spcAft>
            </a:pPr>
            <a:r>
              <a:rPr lang="en-US" sz="2800" dirty="0"/>
              <a:t>Food for Families</a:t>
            </a:r>
          </a:p>
          <a:p>
            <a:pPr>
              <a:spcBef>
                <a:spcPts val="0"/>
              </a:spcBef>
              <a:spcAft>
                <a:spcPts val="600"/>
              </a:spcAft>
            </a:pPr>
            <a:r>
              <a:rPr lang="en-US" sz="2800" dirty="0"/>
              <a:t>Coats for Kids</a:t>
            </a:r>
          </a:p>
          <a:p>
            <a:pPr>
              <a:spcBef>
                <a:spcPts val="0"/>
              </a:spcBef>
              <a:spcAft>
                <a:spcPts val="600"/>
              </a:spcAft>
            </a:pPr>
            <a:r>
              <a:rPr lang="en-US" sz="2800" dirty="0"/>
              <a:t>Global Wheelchair Mission</a:t>
            </a:r>
          </a:p>
          <a:p>
            <a:pPr>
              <a:spcBef>
                <a:spcPts val="0"/>
              </a:spcBef>
              <a:spcAft>
                <a:spcPts val="600"/>
              </a:spcAft>
            </a:pPr>
            <a:r>
              <a:rPr lang="en-US" sz="2800" dirty="0"/>
              <a:t>Habitat for Humanity</a:t>
            </a:r>
          </a:p>
          <a:p>
            <a:pPr>
              <a:spcBef>
                <a:spcPts val="0"/>
              </a:spcBef>
              <a:spcAft>
                <a:spcPts val="600"/>
              </a:spcAft>
            </a:pPr>
            <a:r>
              <a:rPr lang="en-US" sz="2800" dirty="0"/>
              <a:t>Marches for Life</a:t>
            </a:r>
          </a:p>
          <a:p>
            <a:pPr>
              <a:spcBef>
                <a:spcPts val="0"/>
              </a:spcBef>
              <a:spcAft>
                <a:spcPts val="600"/>
              </a:spcAft>
            </a:pPr>
            <a:r>
              <a:rPr lang="en-US" sz="2800" dirty="0"/>
              <a:t>Special Olympics</a:t>
            </a:r>
          </a:p>
          <a:p>
            <a:pPr>
              <a:spcBef>
                <a:spcPts val="0"/>
              </a:spcBef>
              <a:spcAft>
                <a:spcPts val="600"/>
              </a:spcAft>
            </a:pPr>
            <a:r>
              <a:rPr lang="en-US" sz="2800" dirty="0"/>
              <a:t>Ultrasound Initiative</a:t>
            </a:r>
          </a:p>
        </p:txBody>
      </p:sp>
      <p:sp>
        <p:nvSpPr>
          <p:cNvPr id="4" name="TextBox 3">
            <a:extLst>
              <a:ext uri="{FF2B5EF4-FFF2-40B4-BE49-F238E27FC236}">
                <a16:creationId xmlns:a16="http://schemas.microsoft.com/office/drawing/2014/main" id="{DF48DACC-3E19-4656-85A0-C8774BA7E9BE}"/>
              </a:ext>
            </a:extLst>
          </p:cNvPr>
          <p:cNvSpPr txBox="1"/>
          <p:nvPr/>
        </p:nvSpPr>
        <p:spPr>
          <a:xfrm>
            <a:off x="383525" y="660112"/>
            <a:ext cx="2004075" cy="584775"/>
          </a:xfrm>
          <a:prstGeom prst="rect">
            <a:avLst/>
          </a:prstGeom>
          <a:noFill/>
        </p:spPr>
        <p:txBody>
          <a:bodyPr wrap="none" rtlCol="0">
            <a:spAutoFit/>
          </a:bodyPr>
          <a:lstStyle/>
          <a:p>
            <a:r>
              <a:rPr lang="en-US" sz="3200" dirty="0">
                <a:solidFill>
                  <a:srgbClr val="FF0000"/>
                </a:solidFill>
              </a:rPr>
              <a:t>REMINDER</a:t>
            </a:r>
          </a:p>
        </p:txBody>
      </p:sp>
    </p:spTree>
    <p:extLst>
      <p:ext uri="{BB962C8B-B14F-4D97-AF65-F5344CB8AC3E}">
        <p14:creationId xmlns:p14="http://schemas.microsoft.com/office/powerpoint/2010/main" val="1789557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dirty="0"/>
              <a:t>REQUIRED PROGRAMS </a:t>
            </a:r>
            <a:br>
              <a:rPr lang="en-US" sz="4000" i="1" dirty="0"/>
            </a:br>
            <a:r>
              <a:rPr lang="en-US" sz="3200" i="1" dirty="0"/>
              <a:t>(Worth 3 Credits in State Database)</a:t>
            </a:r>
          </a:p>
        </p:txBody>
      </p:sp>
      <p:sp>
        <p:nvSpPr>
          <p:cNvPr id="3" name="Content Placeholder 2"/>
          <p:cNvSpPr>
            <a:spLocks noGrp="1"/>
          </p:cNvSpPr>
          <p:nvPr>
            <p:ph sz="half" idx="1"/>
          </p:nvPr>
        </p:nvSpPr>
        <p:spPr>
          <a:xfrm>
            <a:off x="2362200" y="1752600"/>
            <a:ext cx="8280400" cy="4114800"/>
          </a:xfrm>
        </p:spPr>
        <p:txBody>
          <a:bodyPr/>
          <a:lstStyle/>
          <a:p>
            <a:pPr marL="742950" lvl="1" indent="-285750">
              <a:buFont typeface="Wingdings" panose="05000000000000000000" pitchFamily="2" charset="2"/>
              <a:buChar char="§"/>
            </a:pPr>
            <a:r>
              <a:rPr lang="en-US" sz="2800" dirty="0"/>
              <a:t>(Faith) - Spiritual Reflection Program</a:t>
            </a:r>
          </a:p>
          <a:p>
            <a:pPr marL="742950" lvl="1" indent="-285750">
              <a:buFont typeface="Wingdings" panose="05000000000000000000" pitchFamily="2" charset="2"/>
              <a:buChar char="§"/>
            </a:pPr>
            <a:r>
              <a:rPr lang="en-US" sz="2800" dirty="0"/>
              <a:t>(Family) - Consecration to the Holy Family </a:t>
            </a:r>
          </a:p>
          <a:p>
            <a:pPr marL="742950" lvl="1" indent="-285750">
              <a:buFont typeface="Wingdings" panose="05000000000000000000" pitchFamily="2" charset="2"/>
              <a:buChar char="§"/>
            </a:pPr>
            <a:r>
              <a:rPr lang="en-US" sz="2800" dirty="0"/>
              <a:t>(Community) - Helping Hands</a:t>
            </a:r>
          </a:p>
          <a:p>
            <a:pPr marL="742950" lvl="1" indent="-285750">
              <a:buFont typeface="Wingdings" panose="05000000000000000000" pitchFamily="2" charset="2"/>
              <a:buChar char="§"/>
            </a:pPr>
            <a:r>
              <a:rPr lang="en-US" sz="2800" dirty="0"/>
              <a:t>(Life) - Novena for Life</a:t>
            </a:r>
          </a:p>
          <a:p>
            <a:pPr>
              <a:spcBef>
                <a:spcPts val="0"/>
              </a:spcBef>
              <a:spcAft>
                <a:spcPts val="600"/>
              </a:spcAft>
            </a:pPr>
            <a:endParaRPr lang="en-US" sz="2800" dirty="0"/>
          </a:p>
        </p:txBody>
      </p:sp>
      <p:sp>
        <p:nvSpPr>
          <p:cNvPr id="4" name="TextBox 3">
            <a:extLst>
              <a:ext uri="{FF2B5EF4-FFF2-40B4-BE49-F238E27FC236}">
                <a16:creationId xmlns:a16="http://schemas.microsoft.com/office/drawing/2014/main" id="{DF48DACC-3E19-4656-85A0-C8774BA7E9BE}"/>
              </a:ext>
            </a:extLst>
          </p:cNvPr>
          <p:cNvSpPr txBox="1"/>
          <p:nvPr/>
        </p:nvSpPr>
        <p:spPr>
          <a:xfrm>
            <a:off x="383525" y="660112"/>
            <a:ext cx="2004075" cy="584775"/>
          </a:xfrm>
          <a:prstGeom prst="rect">
            <a:avLst/>
          </a:prstGeom>
          <a:noFill/>
        </p:spPr>
        <p:txBody>
          <a:bodyPr wrap="none" rtlCol="0">
            <a:spAutoFit/>
          </a:bodyPr>
          <a:lstStyle/>
          <a:p>
            <a:r>
              <a:rPr lang="en-US" sz="3200" dirty="0">
                <a:solidFill>
                  <a:srgbClr val="FF0000"/>
                </a:solidFill>
              </a:rPr>
              <a:t>REMINDER</a:t>
            </a:r>
          </a:p>
        </p:txBody>
      </p:sp>
    </p:spTree>
    <p:extLst>
      <p:ext uri="{BB962C8B-B14F-4D97-AF65-F5344CB8AC3E}">
        <p14:creationId xmlns:p14="http://schemas.microsoft.com/office/powerpoint/2010/main" val="1924379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0" dirty="0"/>
              <a:t>Building the Domestic Church </a:t>
            </a:r>
          </a:p>
        </p:txBody>
      </p:sp>
      <p:sp>
        <p:nvSpPr>
          <p:cNvPr id="3" name="Content Placeholder 2"/>
          <p:cNvSpPr>
            <a:spLocks noGrp="1"/>
          </p:cNvSpPr>
          <p:nvPr>
            <p:ph idx="1"/>
          </p:nvPr>
        </p:nvSpPr>
        <p:spPr>
          <a:xfrm>
            <a:off x="1625600" y="1524000"/>
            <a:ext cx="9753600" cy="4114800"/>
          </a:xfrm>
        </p:spPr>
        <p:txBody>
          <a:bodyPr/>
          <a:lstStyle/>
          <a:p>
            <a:pPr marL="0" indent="0">
              <a:spcBef>
                <a:spcPts val="0"/>
              </a:spcBef>
              <a:spcAft>
                <a:spcPts val="600"/>
              </a:spcAft>
              <a:buNone/>
            </a:pPr>
            <a:r>
              <a:rPr lang="en-US" sz="2800" dirty="0"/>
              <a:t>The mission-centric model of Faith in Action is designed to offer men and their families the opportunities to:</a:t>
            </a:r>
          </a:p>
          <a:p>
            <a:pPr marL="0" indent="0">
              <a:spcBef>
                <a:spcPts val="0"/>
              </a:spcBef>
              <a:spcAft>
                <a:spcPts val="600"/>
              </a:spcAft>
              <a:buNone/>
            </a:pPr>
            <a:r>
              <a:rPr lang="en-US" sz="2800" dirty="0"/>
              <a:t>	1. Grow in their faith</a:t>
            </a:r>
          </a:p>
          <a:p>
            <a:pPr marL="0" indent="0">
              <a:spcBef>
                <a:spcPts val="0"/>
              </a:spcBef>
              <a:spcAft>
                <a:spcPts val="600"/>
              </a:spcAft>
              <a:buNone/>
            </a:pPr>
            <a:r>
              <a:rPr lang="en-US" sz="2800" dirty="0"/>
              <a:t>	2. Engage their family in mission</a:t>
            </a:r>
          </a:p>
          <a:p>
            <a:pPr marL="0" indent="0">
              <a:spcBef>
                <a:spcPts val="0"/>
              </a:spcBef>
              <a:spcAft>
                <a:spcPts val="600"/>
              </a:spcAft>
              <a:buNone/>
            </a:pPr>
            <a:r>
              <a:rPr lang="en-US" sz="2800" dirty="0"/>
              <a:t>	3. Serve their parish and community</a:t>
            </a:r>
          </a:p>
          <a:p>
            <a:pPr marL="0" indent="0">
              <a:spcBef>
                <a:spcPts val="0"/>
              </a:spcBef>
              <a:spcAft>
                <a:spcPts val="600"/>
              </a:spcAft>
              <a:buNone/>
            </a:pPr>
            <a:r>
              <a:rPr lang="en-US" sz="2800" dirty="0"/>
              <a:t>	4. Defend the dignity of human life</a:t>
            </a:r>
          </a:p>
          <a:p>
            <a:pPr marL="0" indent="0">
              <a:spcBef>
                <a:spcPts val="0"/>
              </a:spcBef>
              <a:spcAft>
                <a:spcPts val="600"/>
              </a:spcAft>
              <a:buNone/>
            </a:pPr>
            <a:r>
              <a:rPr lang="en-US" sz="2800" dirty="0"/>
              <a:t>	5. Evangelize through action</a:t>
            </a:r>
          </a:p>
          <a:p>
            <a:pPr marL="0" indent="0">
              <a:spcBef>
                <a:spcPts val="0"/>
              </a:spcBef>
              <a:spcAft>
                <a:spcPts val="0"/>
              </a:spcAft>
              <a:buNone/>
            </a:pPr>
            <a:endParaRPr lang="en-US" sz="2800" dirty="0"/>
          </a:p>
        </p:txBody>
      </p:sp>
    </p:spTree>
    <p:extLst>
      <p:ext uri="{BB962C8B-B14F-4D97-AF65-F5344CB8AC3E}">
        <p14:creationId xmlns:p14="http://schemas.microsoft.com/office/powerpoint/2010/main" val="247881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FA83-28C4-4A2D-9E0A-2EC2E2A14BA5}"/>
              </a:ext>
            </a:extLst>
          </p:cNvPr>
          <p:cNvSpPr>
            <a:spLocks noGrp="1"/>
          </p:cNvSpPr>
          <p:nvPr>
            <p:ph type="title"/>
          </p:nvPr>
        </p:nvSpPr>
        <p:spPr>
          <a:xfrm>
            <a:off x="1219200" y="38100"/>
            <a:ext cx="10566400" cy="1143000"/>
          </a:xfrm>
        </p:spPr>
        <p:txBody>
          <a:bodyPr/>
          <a:lstStyle/>
          <a:p>
            <a:r>
              <a:rPr lang="en-US" sz="4000" dirty="0"/>
              <a:t>State Awards Eligibility</a:t>
            </a:r>
            <a:br>
              <a:rPr lang="en-US" sz="4000" dirty="0"/>
            </a:br>
            <a:endParaRPr lang="en-US" sz="2400" dirty="0"/>
          </a:p>
        </p:txBody>
      </p:sp>
      <p:sp>
        <p:nvSpPr>
          <p:cNvPr id="4" name="Content Placeholder 2">
            <a:extLst>
              <a:ext uri="{FF2B5EF4-FFF2-40B4-BE49-F238E27FC236}">
                <a16:creationId xmlns:a16="http://schemas.microsoft.com/office/drawing/2014/main" id="{A1923261-2747-4C6A-A9AD-6F335DB9EE73}"/>
              </a:ext>
            </a:extLst>
          </p:cNvPr>
          <p:cNvSpPr>
            <a:spLocks noGrp="1"/>
          </p:cNvSpPr>
          <p:nvPr>
            <p:ph idx="1"/>
          </p:nvPr>
        </p:nvSpPr>
        <p:spPr>
          <a:xfrm>
            <a:off x="2057400" y="457200"/>
            <a:ext cx="9448800" cy="4953000"/>
          </a:xfrm>
        </p:spPr>
        <p:txBody>
          <a:bodyPr/>
          <a:lstStyle/>
          <a:p>
            <a:pPr marL="0" indent="0">
              <a:spcAft>
                <a:spcPts val="600"/>
              </a:spcAft>
              <a:buNone/>
            </a:pPr>
            <a:endParaRPr lang="en-US" sz="1900" dirty="0"/>
          </a:p>
          <a:p>
            <a:pPr>
              <a:buFontTx/>
              <a:buChar char="-"/>
            </a:pPr>
            <a:r>
              <a:rPr lang="en-US" sz="2800" dirty="0"/>
              <a:t>Must be in good standing with Supreme and State (no outstanding fees)</a:t>
            </a:r>
          </a:p>
          <a:p>
            <a:pPr>
              <a:buFontTx/>
              <a:buChar char="-"/>
            </a:pPr>
            <a:r>
              <a:rPr lang="en-US" sz="2800" dirty="0"/>
              <a:t>All necessary reports have been submitted</a:t>
            </a:r>
          </a:p>
          <a:p>
            <a:pPr lvl="1">
              <a:buFontTx/>
              <a:buChar char="-"/>
            </a:pPr>
            <a:r>
              <a:rPr lang="en-US" sz="2350" dirty="0"/>
              <a:t>185 – Report of Council Officers (June 30, 2019)</a:t>
            </a:r>
          </a:p>
          <a:p>
            <a:pPr lvl="1">
              <a:buFontTx/>
              <a:buChar char="-"/>
            </a:pPr>
            <a:r>
              <a:rPr lang="en-US" sz="2350" dirty="0"/>
              <a:t>365 – Service Program Personnel (Aug 1, 2019)</a:t>
            </a:r>
          </a:p>
          <a:p>
            <a:pPr lvl="1">
              <a:buFontTx/>
              <a:buChar char="-"/>
            </a:pPr>
            <a:r>
              <a:rPr lang="en-US" sz="2350" dirty="0"/>
              <a:t>1295 – Semi-Annual Audit ( Aug 15, 2019 and Feb 15, 2020)</a:t>
            </a:r>
          </a:p>
          <a:p>
            <a:pPr lvl="1">
              <a:buFontTx/>
              <a:buChar char="-"/>
            </a:pPr>
            <a:r>
              <a:rPr lang="en-US" sz="2350" dirty="0"/>
              <a:t>1728 – Annual Fraternal Activity Report (Jan 31, 2020)</a:t>
            </a:r>
          </a:p>
          <a:p>
            <a:pPr lvl="1">
              <a:buFontTx/>
              <a:buChar char="-"/>
            </a:pPr>
            <a:r>
              <a:rPr lang="en-US" sz="2350" dirty="0"/>
              <a:t>Year-End State Activities Report (Mar 31, 2020)</a:t>
            </a:r>
          </a:p>
          <a:p>
            <a:pPr>
              <a:buFontTx/>
              <a:buChar char="-"/>
            </a:pPr>
            <a:r>
              <a:rPr lang="en-US" sz="2800" dirty="0"/>
              <a:t>Must attend School of </a:t>
            </a:r>
            <a:r>
              <a:rPr lang="en-US" sz="2800" dirty="0" err="1"/>
              <a:t>Columbianism</a:t>
            </a:r>
            <a:r>
              <a:rPr lang="en-US" sz="2800" dirty="0"/>
              <a:t> (at least one member)</a:t>
            </a:r>
          </a:p>
          <a:p>
            <a:pPr>
              <a:buFontTx/>
              <a:buChar char="-"/>
            </a:pPr>
            <a:r>
              <a:rPr lang="en-US" sz="2800" dirty="0"/>
              <a:t>Must attend Mid-Winter Meeting (at least one member)</a:t>
            </a:r>
          </a:p>
          <a:p>
            <a:pPr>
              <a:buFontTx/>
              <a:buChar char="-"/>
            </a:pPr>
            <a:r>
              <a:rPr lang="en-US" sz="2800" dirty="0">
                <a:solidFill>
                  <a:srgbClr val="FF0000"/>
                </a:solidFill>
              </a:rPr>
              <a:t>Must meet all Safe Environment Training requirements</a:t>
            </a:r>
          </a:p>
          <a:p>
            <a:pPr lvl="1">
              <a:buFontTx/>
              <a:buChar char="-"/>
            </a:pPr>
            <a:endParaRPr lang="en-US" sz="2350" dirty="0"/>
          </a:p>
          <a:p>
            <a:pPr lvl="1">
              <a:buFontTx/>
              <a:buChar char="-"/>
            </a:pPr>
            <a:endParaRPr lang="en-US" sz="2350" dirty="0"/>
          </a:p>
          <a:p>
            <a:pPr>
              <a:buFontTx/>
              <a:buChar char="-"/>
            </a:pPr>
            <a:endParaRPr lang="en-US" sz="2800" dirty="0"/>
          </a:p>
          <a:p>
            <a:pPr marL="0" indent="0">
              <a:buNone/>
            </a:pPr>
            <a:endParaRPr lang="en-US" sz="2800" dirty="0"/>
          </a:p>
        </p:txBody>
      </p:sp>
    </p:spTree>
    <p:extLst>
      <p:ext uri="{BB962C8B-B14F-4D97-AF65-F5344CB8AC3E}">
        <p14:creationId xmlns:p14="http://schemas.microsoft.com/office/powerpoint/2010/main" val="4009186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4070133"/>
            <a:ext cx="10668000" cy="1619253"/>
          </a:xfrm>
        </p:spPr>
        <p:txBody>
          <a:bodyPr/>
          <a:lstStyle/>
          <a:p>
            <a:r>
              <a:rPr lang="en-US" sz="6000" dirty="0"/>
              <a:t>Star Council Requirements</a:t>
            </a:r>
          </a:p>
        </p:txBody>
      </p:sp>
      <p:pic>
        <p:nvPicPr>
          <p:cNvPr id="3" name="Picture 2">
            <a:extLst>
              <a:ext uri="{FF2B5EF4-FFF2-40B4-BE49-F238E27FC236}">
                <a16:creationId xmlns:a16="http://schemas.microsoft.com/office/drawing/2014/main" id="{B1CC9800-67A0-4B2B-89F4-FE6D6E5B1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2700"/>
            <a:ext cx="3733800" cy="4477181"/>
          </a:xfrm>
          <a:prstGeom prst="rect">
            <a:avLst/>
          </a:prstGeom>
        </p:spPr>
      </p:pic>
    </p:spTree>
    <p:extLst>
      <p:ext uri="{BB962C8B-B14F-4D97-AF65-F5344CB8AC3E}">
        <p14:creationId xmlns:p14="http://schemas.microsoft.com/office/powerpoint/2010/main" val="3099910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DE0626-D17C-47F4-A3E5-59DB20EA1797}"/>
              </a:ext>
            </a:extLst>
          </p:cNvPr>
          <p:cNvSpPr/>
          <p:nvPr/>
        </p:nvSpPr>
        <p:spPr>
          <a:xfrm>
            <a:off x="1752600" y="0"/>
            <a:ext cx="9753600" cy="4401205"/>
          </a:xfrm>
          <a:prstGeom prst="rect">
            <a:avLst/>
          </a:prstGeom>
        </p:spPr>
        <p:txBody>
          <a:bodyPr wrap="square">
            <a:spAutoFit/>
          </a:bodyPr>
          <a:lstStyle/>
          <a:p>
            <a:pPr algn="ctr"/>
            <a:r>
              <a:rPr lang="en-US" sz="4000" b="1" dirty="0"/>
              <a:t>Star Council Award</a:t>
            </a:r>
            <a:endParaRPr lang="en-US" sz="4000" dirty="0"/>
          </a:p>
          <a:p>
            <a:pPr marL="285750" indent="-285750">
              <a:buFont typeface="Wingdings" panose="05000000000000000000" pitchFamily="2" charset="2"/>
              <a:buChar char="§"/>
            </a:pPr>
            <a:r>
              <a:rPr lang="en-US" sz="2400" dirty="0"/>
              <a:t>The Star Council Award recognizes outstanding achievement in membership, insurance and service program activities.</a:t>
            </a:r>
          </a:p>
          <a:p>
            <a:pPr marL="285750" indent="-285750">
              <a:buFont typeface="Wingdings" panose="05000000000000000000" pitchFamily="2" charset="2"/>
              <a:buChar char="§"/>
            </a:pPr>
            <a:r>
              <a:rPr lang="en-US" sz="2400" dirty="0"/>
              <a:t>In order to earn the Star Council Award, a council must qualify for the Father McGivney(Membership), Founder’s(Insurance), and Columbian Awards (See next slide for new requirements).</a:t>
            </a:r>
          </a:p>
          <a:p>
            <a:pPr marL="285750" indent="-285750">
              <a:buFont typeface="Wingdings" panose="05000000000000000000" pitchFamily="2" charset="2"/>
              <a:buChar char="§"/>
            </a:pPr>
            <a:r>
              <a:rPr lang="en-US" sz="2400" dirty="0"/>
              <a:t>Additionally, the council must submit its Annual Survey of Fraternal Activity (#1728), its Service Program Personnel Report (#365), and remain in good standing with Supreme Council assessments.</a:t>
            </a:r>
          </a:p>
          <a:p>
            <a:pPr marL="285750" indent="-285750">
              <a:buFont typeface="Wingdings" panose="05000000000000000000" pitchFamily="2" charset="2"/>
              <a:buChar char="§"/>
            </a:pPr>
            <a:r>
              <a:rPr lang="en-US" sz="2400" b="1" i="1" dirty="0">
                <a:solidFill>
                  <a:srgbClr val="FF0000"/>
                </a:solidFill>
              </a:rPr>
              <a:t>Must be compliant with all Safe Environment Training and Background Checks.</a:t>
            </a:r>
          </a:p>
        </p:txBody>
      </p:sp>
      <p:sp>
        <p:nvSpPr>
          <p:cNvPr id="2" name="TextBox 1">
            <a:extLst>
              <a:ext uri="{FF2B5EF4-FFF2-40B4-BE49-F238E27FC236}">
                <a16:creationId xmlns:a16="http://schemas.microsoft.com/office/drawing/2014/main" id="{B68E7CE6-6825-4DE1-A7DD-52AA7DAE3BA5}"/>
              </a:ext>
            </a:extLst>
          </p:cNvPr>
          <p:cNvSpPr txBox="1"/>
          <p:nvPr/>
        </p:nvSpPr>
        <p:spPr>
          <a:xfrm>
            <a:off x="2895600" y="4876800"/>
            <a:ext cx="7696200" cy="461665"/>
          </a:xfrm>
          <a:prstGeom prst="rect">
            <a:avLst/>
          </a:prstGeom>
          <a:noFill/>
        </p:spPr>
        <p:txBody>
          <a:bodyPr wrap="square" rtlCol="0">
            <a:spAutoFit/>
          </a:bodyPr>
          <a:lstStyle/>
          <a:p>
            <a:r>
              <a:rPr lang="en-US" sz="2400" dirty="0">
                <a:solidFill>
                  <a:srgbClr val="FF0000"/>
                </a:solidFill>
              </a:rPr>
              <a:t>Deadline for Submission to Supreme is June 30.</a:t>
            </a:r>
          </a:p>
        </p:txBody>
      </p:sp>
    </p:spTree>
    <p:extLst>
      <p:ext uri="{BB962C8B-B14F-4D97-AF65-F5344CB8AC3E}">
        <p14:creationId xmlns:p14="http://schemas.microsoft.com/office/powerpoint/2010/main" val="4118118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DE0626-D17C-47F4-A3E5-59DB20EA1797}"/>
              </a:ext>
            </a:extLst>
          </p:cNvPr>
          <p:cNvSpPr/>
          <p:nvPr/>
        </p:nvSpPr>
        <p:spPr>
          <a:xfrm>
            <a:off x="1752600" y="0"/>
            <a:ext cx="9753600" cy="6678751"/>
          </a:xfrm>
          <a:prstGeom prst="rect">
            <a:avLst/>
          </a:prstGeom>
        </p:spPr>
        <p:txBody>
          <a:bodyPr wrap="square">
            <a:spAutoFit/>
          </a:bodyPr>
          <a:lstStyle/>
          <a:p>
            <a:pPr algn="ctr"/>
            <a:r>
              <a:rPr lang="en-US" sz="4400" b="1" dirty="0"/>
              <a:t>Columbian Award</a:t>
            </a:r>
          </a:p>
          <a:p>
            <a:pPr marL="285750" indent="-285750">
              <a:buFont typeface="Wingdings" panose="05000000000000000000" pitchFamily="2" charset="2"/>
              <a:buChar char="§"/>
            </a:pPr>
            <a:r>
              <a:rPr lang="en-US" sz="2400" dirty="0"/>
              <a:t>Council must earn a total of at least sixteen (16) program credits.</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Remember, featured programs are worth two (2) points</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Must complete these four (4) mandatory programs:</a:t>
            </a:r>
          </a:p>
          <a:p>
            <a:pPr marL="742950" lvl="1" indent="-285750">
              <a:buFont typeface="Wingdings" panose="05000000000000000000" pitchFamily="2" charset="2"/>
              <a:buChar char="§"/>
            </a:pPr>
            <a:r>
              <a:rPr lang="en-US" sz="2400" dirty="0">
                <a:solidFill>
                  <a:srgbClr val="FF0000"/>
                </a:solidFill>
              </a:rPr>
              <a:t>(Faith) - Spiritual Reflection Program</a:t>
            </a:r>
          </a:p>
          <a:p>
            <a:pPr marL="742950" lvl="1" indent="-285750">
              <a:buFont typeface="Wingdings" panose="05000000000000000000" pitchFamily="2" charset="2"/>
              <a:buChar char="§"/>
            </a:pPr>
            <a:r>
              <a:rPr lang="en-US" sz="2400" dirty="0">
                <a:solidFill>
                  <a:srgbClr val="FF0000"/>
                </a:solidFill>
              </a:rPr>
              <a:t>(Family) - Consecration to the Holy Family </a:t>
            </a:r>
          </a:p>
          <a:p>
            <a:pPr marL="742950" lvl="1" indent="-285750">
              <a:buFont typeface="Wingdings" panose="05000000000000000000" pitchFamily="2" charset="2"/>
              <a:buChar char="§"/>
            </a:pPr>
            <a:r>
              <a:rPr lang="en-US" sz="2400" dirty="0">
                <a:solidFill>
                  <a:srgbClr val="FF0000"/>
                </a:solidFill>
              </a:rPr>
              <a:t>(Community) - Helping Hands</a:t>
            </a:r>
          </a:p>
          <a:p>
            <a:pPr marL="742950" lvl="1" indent="-285750">
              <a:buFont typeface="Wingdings" panose="05000000000000000000" pitchFamily="2" charset="2"/>
              <a:buChar char="§"/>
            </a:pPr>
            <a:r>
              <a:rPr lang="en-US" sz="2400" dirty="0">
                <a:solidFill>
                  <a:srgbClr val="FF0000"/>
                </a:solidFill>
              </a:rPr>
              <a:t>(Life) - Novena for Life</a:t>
            </a:r>
          </a:p>
          <a:p>
            <a:pPr marL="742950" lvl="1" indent="-28575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Form # SP-7 has been updated to reflect the new requirements</a:t>
            </a:r>
          </a:p>
          <a:p>
            <a:endParaRPr lang="en-US" sz="2400" dirty="0"/>
          </a:p>
          <a:p>
            <a:r>
              <a:rPr lang="en-US" sz="2400" i="1" dirty="0">
                <a:solidFill>
                  <a:srgbClr val="C00000"/>
                </a:solidFill>
              </a:rPr>
              <a:t>*To be eligible for the award, councils must be fully compliant with applicable safe environment requirements</a:t>
            </a:r>
            <a:r>
              <a:rPr lang="en-US" sz="2400" i="1" dirty="0"/>
              <a:t>.</a:t>
            </a:r>
          </a:p>
          <a:p>
            <a:endParaRPr lang="en-US" sz="2400" i="1" dirty="0"/>
          </a:p>
          <a:p>
            <a:endParaRPr lang="en-US" sz="2400" dirty="0"/>
          </a:p>
        </p:txBody>
      </p:sp>
      <p:sp>
        <p:nvSpPr>
          <p:cNvPr id="2" name="Rectangle 1">
            <a:extLst>
              <a:ext uri="{FF2B5EF4-FFF2-40B4-BE49-F238E27FC236}">
                <a16:creationId xmlns:a16="http://schemas.microsoft.com/office/drawing/2014/main" id="{DE9CAF5F-32E7-4A5B-BB18-E27FDE07D329}"/>
              </a:ext>
            </a:extLst>
          </p:cNvPr>
          <p:cNvSpPr/>
          <p:nvPr/>
        </p:nvSpPr>
        <p:spPr>
          <a:xfrm>
            <a:off x="533400" y="-76200"/>
            <a:ext cx="160813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NEW</a:t>
            </a:r>
          </a:p>
        </p:txBody>
      </p:sp>
      <p:sp>
        <p:nvSpPr>
          <p:cNvPr id="4" name="Rectangle 3">
            <a:extLst>
              <a:ext uri="{FF2B5EF4-FFF2-40B4-BE49-F238E27FC236}">
                <a16:creationId xmlns:a16="http://schemas.microsoft.com/office/drawing/2014/main" id="{1AB0616F-A976-403D-9283-0E5196855DAD}"/>
              </a:ext>
            </a:extLst>
          </p:cNvPr>
          <p:cNvSpPr/>
          <p:nvPr/>
        </p:nvSpPr>
        <p:spPr>
          <a:xfrm>
            <a:off x="10126666" y="-76200"/>
            <a:ext cx="160813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NEW</a:t>
            </a:r>
          </a:p>
        </p:txBody>
      </p:sp>
    </p:spTree>
    <p:extLst>
      <p:ext uri="{BB962C8B-B14F-4D97-AF65-F5344CB8AC3E}">
        <p14:creationId xmlns:p14="http://schemas.microsoft.com/office/powerpoint/2010/main" val="3591914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dirty="0"/>
              <a:t>FEATURED PROGRAMS </a:t>
            </a:r>
            <a:br>
              <a:rPr lang="en-US" sz="4000" i="1" dirty="0"/>
            </a:br>
            <a:r>
              <a:rPr lang="en-US" sz="3200" i="1" dirty="0"/>
              <a:t>(Worth 2 Credits)</a:t>
            </a:r>
          </a:p>
        </p:txBody>
      </p:sp>
      <p:sp>
        <p:nvSpPr>
          <p:cNvPr id="3" name="Content Placeholder 2"/>
          <p:cNvSpPr>
            <a:spLocks noGrp="1"/>
          </p:cNvSpPr>
          <p:nvPr>
            <p:ph sz="half" idx="1"/>
          </p:nvPr>
        </p:nvSpPr>
        <p:spPr>
          <a:xfrm>
            <a:off x="2362200" y="1752600"/>
            <a:ext cx="8280400" cy="4114800"/>
          </a:xfrm>
        </p:spPr>
        <p:txBody>
          <a:bodyPr/>
          <a:lstStyle/>
          <a:p>
            <a:pPr>
              <a:spcBef>
                <a:spcPts val="0"/>
              </a:spcBef>
              <a:spcAft>
                <a:spcPts val="600"/>
              </a:spcAft>
            </a:pPr>
            <a:r>
              <a:rPr lang="en-US" sz="2800" dirty="0"/>
              <a:t>Refund Support Vocations Program (RSVP) </a:t>
            </a:r>
          </a:p>
          <a:p>
            <a:pPr>
              <a:spcBef>
                <a:spcPts val="0"/>
              </a:spcBef>
              <a:spcAft>
                <a:spcPts val="600"/>
              </a:spcAft>
            </a:pPr>
            <a:r>
              <a:rPr lang="en-US" sz="2800" dirty="0"/>
              <a:t>Food for Families</a:t>
            </a:r>
          </a:p>
          <a:p>
            <a:pPr>
              <a:spcBef>
                <a:spcPts val="0"/>
              </a:spcBef>
              <a:spcAft>
                <a:spcPts val="600"/>
              </a:spcAft>
            </a:pPr>
            <a:r>
              <a:rPr lang="en-US" sz="2800" dirty="0"/>
              <a:t>Coats for Kids</a:t>
            </a:r>
          </a:p>
          <a:p>
            <a:pPr>
              <a:spcBef>
                <a:spcPts val="0"/>
              </a:spcBef>
              <a:spcAft>
                <a:spcPts val="600"/>
              </a:spcAft>
            </a:pPr>
            <a:r>
              <a:rPr lang="en-US" sz="2800" dirty="0"/>
              <a:t>Global Wheelchair Mission</a:t>
            </a:r>
          </a:p>
          <a:p>
            <a:pPr>
              <a:spcBef>
                <a:spcPts val="0"/>
              </a:spcBef>
              <a:spcAft>
                <a:spcPts val="600"/>
              </a:spcAft>
            </a:pPr>
            <a:r>
              <a:rPr lang="en-US" sz="2800" dirty="0"/>
              <a:t>Habitat for Humanity</a:t>
            </a:r>
          </a:p>
          <a:p>
            <a:pPr>
              <a:spcBef>
                <a:spcPts val="0"/>
              </a:spcBef>
              <a:spcAft>
                <a:spcPts val="600"/>
              </a:spcAft>
            </a:pPr>
            <a:r>
              <a:rPr lang="en-US" sz="2800" dirty="0"/>
              <a:t>Marches for Life</a:t>
            </a:r>
          </a:p>
          <a:p>
            <a:pPr>
              <a:spcBef>
                <a:spcPts val="0"/>
              </a:spcBef>
              <a:spcAft>
                <a:spcPts val="600"/>
              </a:spcAft>
            </a:pPr>
            <a:r>
              <a:rPr lang="en-US" sz="2800" dirty="0"/>
              <a:t>Special Olympics</a:t>
            </a:r>
          </a:p>
          <a:p>
            <a:pPr>
              <a:spcBef>
                <a:spcPts val="0"/>
              </a:spcBef>
              <a:spcAft>
                <a:spcPts val="600"/>
              </a:spcAft>
            </a:pPr>
            <a:r>
              <a:rPr lang="en-US" sz="2800" dirty="0"/>
              <a:t>Ultrasound Initiative</a:t>
            </a:r>
          </a:p>
        </p:txBody>
      </p:sp>
      <p:sp>
        <p:nvSpPr>
          <p:cNvPr id="4" name="TextBox 3">
            <a:extLst>
              <a:ext uri="{FF2B5EF4-FFF2-40B4-BE49-F238E27FC236}">
                <a16:creationId xmlns:a16="http://schemas.microsoft.com/office/drawing/2014/main" id="{DF48DACC-3E19-4656-85A0-C8774BA7E9BE}"/>
              </a:ext>
            </a:extLst>
          </p:cNvPr>
          <p:cNvSpPr txBox="1"/>
          <p:nvPr/>
        </p:nvSpPr>
        <p:spPr>
          <a:xfrm>
            <a:off x="383525" y="660112"/>
            <a:ext cx="2004075" cy="584775"/>
          </a:xfrm>
          <a:prstGeom prst="rect">
            <a:avLst/>
          </a:prstGeom>
          <a:noFill/>
        </p:spPr>
        <p:txBody>
          <a:bodyPr wrap="none" rtlCol="0">
            <a:spAutoFit/>
          </a:bodyPr>
          <a:lstStyle/>
          <a:p>
            <a:r>
              <a:rPr lang="en-US" sz="3200" dirty="0">
                <a:solidFill>
                  <a:srgbClr val="FF0000"/>
                </a:solidFill>
              </a:rPr>
              <a:t>REMINDER</a:t>
            </a:r>
          </a:p>
        </p:txBody>
      </p:sp>
    </p:spTree>
    <p:extLst>
      <p:ext uri="{BB962C8B-B14F-4D97-AF65-F5344CB8AC3E}">
        <p14:creationId xmlns:p14="http://schemas.microsoft.com/office/powerpoint/2010/main" val="312537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62000" y="1371600"/>
            <a:ext cx="10744200" cy="54102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400050" lvl="1" indent="0" algn="ctr">
              <a:spcAft>
                <a:spcPts val="600"/>
              </a:spcAft>
              <a:buNone/>
            </a:pPr>
            <a:r>
              <a:rPr lang="en-US" sz="4000" kern="0" dirty="0"/>
              <a:t>www.kofc.org/faithinaction</a:t>
            </a:r>
          </a:p>
          <a:p>
            <a:pPr marL="400050" lvl="1" indent="0">
              <a:buNone/>
            </a:pPr>
            <a:endParaRPr lang="en-US" sz="4000" kern="0" dirty="0"/>
          </a:p>
        </p:txBody>
      </p:sp>
      <p:sp>
        <p:nvSpPr>
          <p:cNvPr id="5" name="Title 1"/>
          <p:cNvSpPr txBox="1">
            <a:spLocks/>
          </p:cNvSpPr>
          <p:nvPr/>
        </p:nvSpPr>
        <p:spPr>
          <a:xfrm>
            <a:off x="1981200" y="274638"/>
            <a:ext cx="8229600" cy="1143000"/>
          </a:xfrm>
          <a:prstGeom prst="rect">
            <a:avLst/>
          </a:prstGeom>
        </p:spPr>
        <p:txBody>
          <a:bodyPr/>
          <a:lst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pPr lvl="1"/>
            <a:r>
              <a:rPr lang="en-US" sz="4000" b="1" kern="0" dirty="0">
                <a:solidFill>
                  <a:schemeClr val="tx1"/>
                </a:solidFill>
              </a:rPr>
              <a:t>Questions?</a:t>
            </a:r>
          </a:p>
        </p:txBody>
      </p:sp>
      <p:sp>
        <p:nvSpPr>
          <p:cNvPr id="4" name="Content Placeholder 2">
            <a:extLst>
              <a:ext uri="{FF2B5EF4-FFF2-40B4-BE49-F238E27FC236}">
                <a16:creationId xmlns:a16="http://schemas.microsoft.com/office/drawing/2014/main" id="{F4E1BCBE-711C-4142-B931-74844EAB013A}"/>
              </a:ext>
            </a:extLst>
          </p:cNvPr>
          <p:cNvSpPr txBox="1">
            <a:spLocks/>
          </p:cNvSpPr>
          <p:nvPr/>
        </p:nvSpPr>
        <p:spPr>
          <a:xfrm>
            <a:off x="4038600" y="2514600"/>
            <a:ext cx="5562600" cy="2839064"/>
          </a:xfrm>
          <a:prstGeom prst="rect">
            <a:avLst/>
          </a:prstGeom>
        </p:spPr>
        <p:txBody>
          <a:bodyPr>
            <a:normAutofit fontScale="25000" lnSpcReduction="20000"/>
          </a:bodyPr>
          <a:lstStyle>
            <a:lvl1pPr marL="192875" indent="-192875" algn="l" rtl="0" eaLnBrk="1" fontAlgn="base" hangingPunct="1">
              <a:spcBef>
                <a:spcPct val="20000"/>
              </a:spcBef>
              <a:spcAft>
                <a:spcPct val="0"/>
              </a:spcAft>
              <a:buChar char="•"/>
              <a:defRPr sz="1800">
                <a:solidFill>
                  <a:schemeClr val="tx1"/>
                </a:solidFill>
                <a:latin typeface="+mn-lt"/>
                <a:ea typeface="+mn-ea"/>
                <a:cs typeface="+mn-cs"/>
              </a:defRPr>
            </a:lvl1pPr>
            <a:lvl2pPr marL="417898" indent="-160730" algn="l" rtl="0" eaLnBrk="1" fontAlgn="base" hangingPunct="1">
              <a:spcBef>
                <a:spcPct val="20000"/>
              </a:spcBef>
              <a:spcAft>
                <a:spcPct val="0"/>
              </a:spcAft>
              <a:buChar char="–"/>
              <a:defRPr sz="1575">
                <a:solidFill>
                  <a:schemeClr val="tx1"/>
                </a:solidFill>
                <a:latin typeface="+mn-lt"/>
              </a:defRPr>
            </a:lvl2pPr>
            <a:lvl3pPr marL="642918" indent="-128584" algn="l" rtl="0" eaLnBrk="1" fontAlgn="base" hangingPunct="1">
              <a:spcBef>
                <a:spcPct val="20000"/>
              </a:spcBef>
              <a:spcAft>
                <a:spcPct val="0"/>
              </a:spcAft>
              <a:buChar char="•"/>
              <a:defRPr sz="1350">
                <a:solidFill>
                  <a:schemeClr val="tx1"/>
                </a:solidFill>
                <a:latin typeface="+mn-lt"/>
              </a:defRPr>
            </a:lvl3pPr>
            <a:lvl4pPr marL="900086" indent="-128584" algn="l" rtl="0" eaLnBrk="1" fontAlgn="base" hangingPunct="1">
              <a:spcBef>
                <a:spcPct val="20000"/>
              </a:spcBef>
              <a:spcAft>
                <a:spcPct val="0"/>
              </a:spcAft>
              <a:buChar char="–"/>
              <a:defRPr sz="1125">
                <a:solidFill>
                  <a:schemeClr val="tx1"/>
                </a:solidFill>
                <a:latin typeface="+mn-lt"/>
              </a:defRPr>
            </a:lvl4pPr>
            <a:lvl5pPr marL="1157254" indent="-128584" algn="l" rtl="0" eaLnBrk="1" fontAlgn="base" hangingPunct="1">
              <a:spcBef>
                <a:spcPct val="20000"/>
              </a:spcBef>
              <a:spcAft>
                <a:spcPct val="0"/>
              </a:spcAft>
              <a:buChar char="»"/>
              <a:defRPr sz="1125">
                <a:solidFill>
                  <a:schemeClr val="tx1"/>
                </a:solidFill>
                <a:latin typeface="+mn-lt"/>
              </a:defRPr>
            </a:lvl5pPr>
            <a:lvl6pPr marL="1414421" indent="-128584" algn="l" rtl="0" eaLnBrk="1" fontAlgn="base" hangingPunct="1">
              <a:spcBef>
                <a:spcPct val="20000"/>
              </a:spcBef>
              <a:spcAft>
                <a:spcPct val="0"/>
              </a:spcAft>
              <a:buChar char="»"/>
              <a:defRPr sz="1125">
                <a:solidFill>
                  <a:schemeClr val="bg1"/>
                </a:solidFill>
                <a:latin typeface="+mn-lt"/>
              </a:defRPr>
            </a:lvl6pPr>
            <a:lvl7pPr marL="1671589" indent="-128584" algn="l" rtl="0" eaLnBrk="1" fontAlgn="base" hangingPunct="1">
              <a:spcBef>
                <a:spcPct val="20000"/>
              </a:spcBef>
              <a:spcAft>
                <a:spcPct val="0"/>
              </a:spcAft>
              <a:buChar char="»"/>
              <a:defRPr sz="1125">
                <a:solidFill>
                  <a:schemeClr val="bg1"/>
                </a:solidFill>
                <a:latin typeface="+mn-lt"/>
              </a:defRPr>
            </a:lvl7pPr>
            <a:lvl8pPr marL="1928756" indent="-128584" algn="l" rtl="0" eaLnBrk="1" fontAlgn="base" hangingPunct="1">
              <a:spcBef>
                <a:spcPct val="20000"/>
              </a:spcBef>
              <a:spcAft>
                <a:spcPct val="0"/>
              </a:spcAft>
              <a:buChar char="»"/>
              <a:defRPr sz="1125">
                <a:solidFill>
                  <a:schemeClr val="bg1"/>
                </a:solidFill>
                <a:latin typeface="+mn-lt"/>
              </a:defRPr>
            </a:lvl8pPr>
            <a:lvl9pPr marL="2185924" indent="-128584" algn="l" rtl="0" eaLnBrk="1" fontAlgn="base" hangingPunct="1">
              <a:spcBef>
                <a:spcPct val="20000"/>
              </a:spcBef>
              <a:spcAft>
                <a:spcPct val="0"/>
              </a:spcAft>
              <a:buChar char="»"/>
              <a:defRPr sz="1125">
                <a:solidFill>
                  <a:schemeClr val="bg1"/>
                </a:solidFill>
                <a:latin typeface="+mn-lt"/>
              </a:defRPr>
            </a:lvl9pPr>
          </a:lstStyle>
          <a:p>
            <a:pPr marL="342900" lvl="1" indent="0">
              <a:buFontTx/>
              <a:buNone/>
            </a:pPr>
            <a:endParaRPr lang="en-US" kern="0" dirty="0"/>
          </a:p>
          <a:p>
            <a:pPr marL="342900" lvl="1" indent="0">
              <a:buFontTx/>
              <a:buNone/>
            </a:pPr>
            <a:endParaRPr lang="en-US" kern="0" dirty="0"/>
          </a:p>
          <a:p>
            <a:pPr marL="342900" lvl="1" indent="0">
              <a:buFontTx/>
              <a:buNone/>
            </a:pPr>
            <a:r>
              <a:rPr lang="en-US" sz="12800" kern="0" dirty="0"/>
              <a:t>Kenny Gonzales</a:t>
            </a:r>
          </a:p>
          <a:p>
            <a:pPr marL="342900" lvl="1" indent="0">
              <a:buFontTx/>
              <a:buNone/>
            </a:pPr>
            <a:r>
              <a:rPr lang="en-US" sz="12800" kern="0" dirty="0"/>
              <a:t>KC Program Director</a:t>
            </a:r>
          </a:p>
          <a:p>
            <a:pPr marL="342900" lvl="1" indent="0">
              <a:buFontTx/>
              <a:buNone/>
            </a:pPr>
            <a:r>
              <a:rPr lang="en-US" sz="12800" kern="0" dirty="0"/>
              <a:t>1024 Pelican Cove</a:t>
            </a:r>
          </a:p>
          <a:p>
            <a:pPr marL="342900" lvl="1" indent="0">
              <a:buFontTx/>
              <a:buNone/>
            </a:pPr>
            <a:r>
              <a:rPr lang="en-US" sz="12800" kern="0" dirty="0"/>
              <a:t>Ocean Springs, MS  39564</a:t>
            </a:r>
          </a:p>
          <a:p>
            <a:pPr marL="342900" lvl="1" indent="0">
              <a:buFontTx/>
              <a:buNone/>
            </a:pPr>
            <a:r>
              <a:rPr lang="en-US" sz="12800" kern="0" dirty="0"/>
              <a:t>Programs@kofc-ms.org</a:t>
            </a:r>
          </a:p>
          <a:p>
            <a:pPr marL="342900" lvl="1" indent="0">
              <a:buFontTx/>
              <a:buNone/>
            </a:pPr>
            <a:r>
              <a:rPr lang="en-US" sz="12800" kern="0" dirty="0"/>
              <a:t>(504) 722-5957 (cell)</a:t>
            </a:r>
          </a:p>
          <a:p>
            <a:pPr marL="342900" lvl="1" indent="0">
              <a:buFontTx/>
              <a:buNone/>
            </a:pPr>
            <a:r>
              <a:rPr lang="en-US" sz="12800" kern="0" dirty="0"/>
              <a:t>(228) 334-5122 (home)</a:t>
            </a:r>
          </a:p>
          <a:p>
            <a:pPr lvl="1"/>
            <a:endParaRPr lang="en-US" kern="0" dirty="0"/>
          </a:p>
        </p:txBody>
      </p:sp>
    </p:spTree>
    <p:extLst>
      <p:ext uri="{BB962C8B-B14F-4D97-AF65-F5344CB8AC3E}">
        <p14:creationId xmlns:p14="http://schemas.microsoft.com/office/powerpoint/2010/main" val="39961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effectLst/>
              </a:rPr>
              <a:t>What Does This Mean for Councils?</a:t>
            </a:r>
          </a:p>
        </p:txBody>
      </p:sp>
      <p:sp>
        <p:nvSpPr>
          <p:cNvPr id="3" name="Content Placeholder 2"/>
          <p:cNvSpPr>
            <a:spLocks noGrp="1"/>
          </p:cNvSpPr>
          <p:nvPr>
            <p:ph idx="1"/>
          </p:nvPr>
        </p:nvSpPr>
        <p:spPr/>
        <p:txBody>
          <a:bodyPr/>
          <a:lstStyle/>
          <a:p>
            <a:pPr>
              <a:spcAft>
                <a:spcPts val="600"/>
              </a:spcAft>
            </a:pPr>
            <a:r>
              <a:rPr lang="en-US" sz="2800" dirty="0"/>
              <a:t>Increased opportunities for Faith Formation for members and their families </a:t>
            </a:r>
          </a:p>
          <a:p>
            <a:pPr>
              <a:spcAft>
                <a:spcPts val="600"/>
              </a:spcAft>
            </a:pPr>
            <a:r>
              <a:rPr lang="en-US" sz="2800" dirty="0"/>
              <a:t>Engagement with Family Life activities that engage the whole family together in the home and in the parish</a:t>
            </a:r>
          </a:p>
          <a:p>
            <a:pPr>
              <a:spcAft>
                <a:spcPts val="600"/>
              </a:spcAft>
            </a:pPr>
            <a:r>
              <a:rPr lang="en-US" sz="2800" dirty="0"/>
              <a:t>Community programs that engage our families and the Catholic community </a:t>
            </a:r>
          </a:p>
          <a:p>
            <a:endParaRPr lang="en-US" sz="2800" dirty="0"/>
          </a:p>
        </p:txBody>
      </p:sp>
    </p:spTree>
    <p:extLst>
      <p:ext uri="{BB962C8B-B14F-4D97-AF65-F5344CB8AC3E}">
        <p14:creationId xmlns:p14="http://schemas.microsoft.com/office/powerpoint/2010/main" val="2729505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10566400" cy="1143000"/>
          </a:xfrm>
        </p:spPr>
        <p:txBody>
          <a:bodyPr/>
          <a:lstStyle/>
          <a:p>
            <a:r>
              <a:rPr lang="en-US" sz="4000" dirty="0">
                <a:effectLst/>
              </a:rPr>
              <a:t>Getting Started</a:t>
            </a:r>
          </a:p>
        </p:txBody>
      </p:sp>
      <p:sp>
        <p:nvSpPr>
          <p:cNvPr id="3" name="Content Placeholder 2"/>
          <p:cNvSpPr>
            <a:spLocks noGrp="1"/>
          </p:cNvSpPr>
          <p:nvPr>
            <p:ph idx="1"/>
          </p:nvPr>
        </p:nvSpPr>
        <p:spPr>
          <a:xfrm>
            <a:off x="1447800" y="1676400"/>
            <a:ext cx="9448800" cy="4114800"/>
          </a:xfrm>
        </p:spPr>
        <p:txBody>
          <a:bodyPr/>
          <a:lstStyle/>
          <a:p>
            <a:pPr marL="514350" indent="-514350">
              <a:buFont typeface="+mj-lt"/>
              <a:buAutoNum type="arabicPeriod"/>
            </a:pPr>
            <a:r>
              <a:rPr lang="en-US" sz="2800" dirty="0"/>
              <a:t>Meet with your pastor</a:t>
            </a:r>
          </a:p>
          <a:p>
            <a:pPr marL="514350" indent="-514350">
              <a:buFont typeface="+mj-lt"/>
              <a:buAutoNum type="arabicPeriod"/>
            </a:pPr>
            <a:r>
              <a:rPr lang="en-US" sz="2800" dirty="0"/>
              <a:t>Read or watch the Supreme Knight’s address</a:t>
            </a:r>
          </a:p>
          <a:p>
            <a:pPr marL="514350" indent="-514350">
              <a:buFont typeface="+mj-lt"/>
              <a:buAutoNum type="arabicPeriod"/>
            </a:pPr>
            <a:r>
              <a:rPr lang="en-US" sz="2800" dirty="0"/>
              <a:t>Plan and conduct programs consistent with parish goals</a:t>
            </a:r>
          </a:p>
          <a:p>
            <a:pPr marL="514350" indent="-514350">
              <a:buFont typeface="+mj-lt"/>
              <a:buAutoNum type="arabicPeriod"/>
            </a:pPr>
            <a:r>
              <a:rPr lang="en-US" sz="2800" dirty="0"/>
              <a:t>Solicit input from a wide variety of sources</a:t>
            </a:r>
          </a:p>
          <a:p>
            <a:pPr marL="514350" indent="-514350">
              <a:buFont typeface="+mj-lt"/>
              <a:buAutoNum type="arabicPeriod"/>
            </a:pPr>
            <a:r>
              <a:rPr lang="en-US" sz="2800" dirty="0"/>
              <a:t>Plan with the parish and community calendar, not against it</a:t>
            </a:r>
          </a:p>
          <a:p>
            <a:pPr marL="514350" indent="-514350">
              <a:buFont typeface="+mj-lt"/>
              <a:buAutoNum type="arabicPeriod"/>
            </a:pPr>
            <a:r>
              <a:rPr lang="en-US" sz="2800" dirty="0"/>
              <a:t>Explore the Domestic Church web pages</a:t>
            </a:r>
          </a:p>
          <a:p>
            <a:pPr marL="1090613" lvl="2" indent="-514350">
              <a:buFont typeface="Arial" panose="020B0604020202020204" pitchFamily="34" charset="0"/>
              <a:buChar char="•"/>
            </a:pPr>
            <a:r>
              <a:rPr lang="en-US" sz="4000" dirty="0"/>
              <a:t>kofc.org/</a:t>
            </a:r>
            <a:r>
              <a:rPr lang="en-US" sz="4000" dirty="0" err="1"/>
              <a:t>DomesticChurch</a:t>
            </a:r>
            <a:endParaRPr lang="en-US" sz="4000" dirty="0"/>
          </a:p>
        </p:txBody>
      </p:sp>
    </p:spTree>
    <p:extLst>
      <p:ext uri="{BB962C8B-B14F-4D97-AF65-F5344CB8AC3E}">
        <p14:creationId xmlns:p14="http://schemas.microsoft.com/office/powerpoint/2010/main" val="90841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0" dirty="0"/>
              <a:t>PROGRAM OBJECTIVES</a:t>
            </a:r>
          </a:p>
        </p:txBody>
      </p:sp>
      <p:sp>
        <p:nvSpPr>
          <p:cNvPr id="3" name="Content Placeholder 2"/>
          <p:cNvSpPr>
            <a:spLocks noGrp="1"/>
          </p:cNvSpPr>
          <p:nvPr>
            <p:ph idx="1"/>
          </p:nvPr>
        </p:nvSpPr>
        <p:spPr>
          <a:xfrm>
            <a:off x="1778000" y="1752600"/>
            <a:ext cx="9448800" cy="4114800"/>
          </a:xfrm>
        </p:spPr>
        <p:txBody>
          <a:bodyPr/>
          <a:lstStyle/>
          <a:p>
            <a:r>
              <a:rPr lang="en-US" sz="2800" dirty="0"/>
              <a:t>Engage your parish community</a:t>
            </a:r>
          </a:p>
          <a:p>
            <a:r>
              <a:rPr lang="en-US" sz="2800" dirty="0"/>
              <a:t>Build up our families </a:t>
            </a:r>
          </a:p>
          <a:p>
            <a:r>
              <a:rPr lang="en-US" sz="2800" dirty="0"/>
              <a:t>Seek to strengthen parish life </a:t>
            </a:r>
          </a:p>
          <a:p>
            <a:r>
              <a:rPr lang="en-US" sz="2800" dirty="0"/>
              <a:t>Serve the greatest needs </a:t>
            </a:r>
          </a:p>
          <a:p>
            <a:r>
              <a:rPr lang="en-US" sz="2800" dirty="0"/>
              <a:t>Engage the entire family </a:t>
            </a:r>
          </a:p>
          <a:p>
            <a:r>
              <a:rPr lang="en-US" sz="2800" dirty="0"/>
              <a:t>Open council “doors” to all parish men</a:t>
            </a:r>
          </a:p>
        </p:txBody>
      </p:sp>
    </p:spTree>
    <p:extLst>
      <p:ext uri="{BB962C8B-B14F-4D97-AF65-F5344CB8AC3E}">
        <p14:creationId xmlns:p14="http://schemas.microsoft.com/office/powerpoint/2010/main" val="1555433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WORKING WITH YOUR PASTOR</a:t>
            </a:r>
          </a:p>
        </p:txBody>
      </p:sp>
      <p:sp>
        <p:nvSpPr>
          <p:cNvPr id="3" name="Content Placeholder 2"/>
          <p:cNvSpPr>
            <a:spLocks noGrp="1"/>
          </p:cNvSpPr>
          <p:nvPr>
            <p:ph idx="1"/>
          </p:nvPr>
        </p:nvSpPr>
        <p:spPr>
          <a:xfrm>
            <a:off x="1524000" y="1219200"/>
            <a:ext cx="9220200" cy="4430233"/>
          </a:xfrm>
        </p:spPr>
        <p:txBody>
          <a:bodyPr/>
          <a:lstStyle/>
          <a:p>
            <a:pPr>
              <a:spcAft>
                <a:spcPts val="600"/>
              </a:spcAft>
            </a:pPr>
            <a:endParaRPr lang="en-US" sz="2800" dirty="0"/>
          </a:p>
          <a:p>
            <a:pPr>
              <a:spcAft>
                <a:spcPts val="600"/>
              </a:spcAft>
            </a:pPr>
            <a:r>
              <a:rPr lang="en-US" sz="2800" dirty="0"/>
              <a:t>Most important thing to remember:</a:t>
            </a:r>
          </a:p>
          <a:p>
            <a:pPr marL="0" indent="0">
              <a:spcAft>
                <a:spcPts val="600"/>
              </a:spcAft>
              <a:buNone/>
            </a:pPr>
            <a:endParaRPr lang="en-US" sz="2800" u="sng" dirty="0"/>
          </a:p>
          <a:p>
            <a:pPr marL="0" indent="0" algn="ctr">
              <a:spcAft>
                <a:spcPts val="600"/>
              </a:spcAft>
              <a:buNone/>
            </a:pPr>
            <a:r>
              <a:rPr lang="en-US" sz="4000" u="sng" dirty="0"/>
              <a:t>The council is in service to the Church/Pastor.</a:t>
            </a:r>
          </a:p>
          <a:p>
            <a:pPr>
              <a:spcAft>
                <a:spcPts val="600"/>
              </a:spcAft>
            </a:pPr>
            <a:endParaRPr lang="en-US" sz="2800" u="sng" dirty="0"/>
          </a:p>
          <a:p>
            <a:pPr>
              <a:spcAft>
                <a:spcPts val="600"/>
              </a:spcAft>
            </a:pPr>
            <a:r>
              <a:rPr lang="en-US" sz="2800" dirty="0"/>
              <a:t>This must be believed and emulated by the council</a:t>
            </a:r>
          </a:p>
          <a:p>
            <a:pPr>
              <a:spcAft>
                <a:spcPts val="600"/>
              </a:spcAft>
            </a:pPr>
            <a:endParaRPr lang="en-US" sz="2800" dirty="0"/>
          </a:p>
        </p:txBody>
      </p:sp>
    </p:spTree>
    <p:extLst>
      <p:ext uri="{BB962C8B-B14F-4D97-AF65-F5344CB8AC3E}">
        <p14:creationId xmlns:p14="http://schemas.microsoft.com/office/powerpoint/2010/main" val="813492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38C6-78AB-4DF2-9D98-E5CE2B579F05}"/>
              </a:ext>
            </a:extLst>
          </p:cNvPr>
          <p:cNvSpPr>
            <a:spLocks noGrp="1"/>
          </p:cNvSpPr>
          <p:nvPr>
            <p:ph type="title"/>
          </p:nvPr>
        </p:nvSpPr>
        <p:spPr/>
        <p:txBody>
          <a:bodyPr/>
          <a:lstStyle/>
          <a:p>
            <a:r>
              <a:rPr lang="en-US" sz="4000" dirty="0"/>
              <a:t>STEPS TO SUCCESS</a:t>
            </a:r>
          </a:p>
        </p:txBody>
      </p:sp>
      <p:sp>
        <p:nvSpPr>
          <p:cNvPr id="3" name="Content Placeholder 2">
            <a:extLst>
              <a:ext uri="{FF2B5EF4-FFF2-40B4-BE49-F238E27FC236}">
                <a16:creationId xmlns:a16="http://schemas.microsoft.com/office/drawing/2014/main" id="{2584AEB7-097F-42CC-82AC-BC261FB0D804}"/>
              </a:ext>
            </a:extLst>
          </p:cNvPr>
          <p:cNvSpPr>
            <a:spLocks noGrp="1"/>
          </p:cNvSpPr>
          <p:nvPr>
            <p:ph idx="1"/>
          </p:nvPr>
        </p:nvSpPr>
        <p:spPr>
          <a:xfrm>
            <a:off x="1778000" y="1371600"/>
            <a:ext cx="9448800" cy="4114800"/>
          </a:xfrm>
        </p:spPr>
        <p:txBody>
          <a:bodyPr/>
          <a:lstStyle/>
          <a:p>
            <a:pPr marL="0" indent="0">
              <a:buNone/>
            </a:pPr>
            <a:r>
              <a:rPr lang="en-US" sz="2800" dirty="0"/>
              <a:t>1. Know that every time a Pastor meets someone with a “new” idea or project, he is thinking two things:</a:t>
            </a:r>
          </a:p>
          <a:p>
            <a:pPr lvl="1"/>
            <a:r>
              <a:rPr lang="en-US" sz="2350" dirty="0"/>
              <a:t>How much is this going to cost me?</a:t>
            </a:r>
          </a:p>
          <a:p>
            <a:pPr lvl="1"/>
            <a:r>
              <a:rPr lang="en-US" sz="2350" dirty="0"/>
              <a:t>How much work is this going to create for me?</a:t>
            </a:r>
            <a:endParaRPr lang="en-US" sz="2400" dirty="0"/>
          </a:p>
          <a:p>
            <a:pPr marL="0" lvl="0" indent="0">
              <a:buNone/>
            </a:pPr>
            <a:r>
              <a:rPr lang="en-US" sz="2800" dirty="0">
                <a:solidFill>
                  <a:srgbClr val="000000"/>
                </a:solidFill>
              </a:rPr>
              <a:t>2. Request to meet with your Pastor for one purpose…to ask how your council may better serve the parish.</a:t>
            </a:r>
          </a:p>
          <a:p>
            <a:pPr marL="0" lvl="0" indent="0">
              <a:buNone/>
            </a:pPr>
            <a:r>
              <a:rPr lang="en-US" sz="2800" dirty="0">
                <a:solidFill>
                  <a:srgbClr val="000000"/>
                </a:solidFill>
              </a:rPr>
              <a:t>3. Prior to creating your council calendar, check the parish calendar for the Fraternal year.  Stress that you want to make sure your council is aware and ready to assist the Pastor with events throughout the year.</a:t>
            </a:r>
            <a:endParaRPr lang="en-US" sz="2350" dirty="0"/>
          </a:p>
        </p:txBody>
      </p:sp>
    </p:spTree>
    <p:extLst>
      <p:ext uri="{BB962C8B-B14F-4D97-AF65-F5344CB8AC3E}">
        <p14:creationId xmlns:p14="http://schemas.microsoft.com/office/powerpoint/2010/main" val="313756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38C6-78AB-4DF2-9D98-E5CE2B579F05}"/>
              </a:ext>
            </a:extLst>
          </p:cNvPr>
          <p:cNvSpPr>
            <a:spLocks noGrp="1"/>
          </p:cNvSpPr>
          <p:nvPr>
            <p:ph type="title"/>
          </p:nvPr>
        </p:nvSpPr>
        <p:spPr/>
        <p:txBody>
          <a:bodyPr/>
          <a:lstStyle/>
          <a:p>
            <a:r>
              <a:rPr lang="en-US" sz="4000" dirty="0"/>
              <a:t>STEPS TO SUCCESS – cont.</a:t>
            </a:r>
          </a:p>
        </p:txBody>
      </p:sp>
      <p:sp>
        <p:nvSpPr>
          <p:cNvPr id="3" name="Content Placeholder 2">
            <a:extLst>
              <a:ext uri="{FF2B5EF4-FFF2-40B4-BE49-F238E27FC236}">
                <a16:creationId xmlns:a16="http://schemas.microsoft.com/office/drawing/2014/main" id="{2584AEB7-097F-42CC-82AC-BC261FB0D804}"/>
              </a:ext>
            </a:extLst>
          </p:cNvPr>
          <p:cNvSpPr>
            <a:spLocks noGrp="1"/>
          </p:cNvSpPr>
          <p:nvPr>
            <p:ph idx="1"/>
          </p:nvPr>
        </p:nvSpPr>
        <p:spPr>
          <a:xfrm>
            <a:off x="1778000" y="1371600"/>
            <a:ext cx="9448800" cy="4114800"/>
          </a:xfrm>
        </p:spPr>
        <p:txBody>
          <a:bodyPr/>
          <a:lstStyle/>
          <a:p>
            <a:pPr marL="0" indent="0">
              <a:buNone/>
            </a:pPr>
            <a:r>
              <a:rPr lang="en-US" sz="2800" dirty="0"/>
              <a:t>4. Understand the Faith in Action Programs very well.  Prior to meeting with the Pastor, do your homework.  Learn what programs are important to him.  Be prepared to offer help and suggestions with the programs.</a:t>
            </a:r>
          </a:p>
          <a:p>
            <a:pPr marL="0" indent="0">
              <a:buNone/>
            </a:pPr>
            <a:r>
              <a:rPr lang="en-US" sz="2800" dirty="0"/>
              <a:t>5. Ask the Pastor if you may become a part of his “Leadership Team”.  This is a great way to become engaged with the priorities of the parish, to allow your council to serve better.</a:t>
            </a:r>
          </a:p>
          <a:p>
            <a:pPr marL="0" indent="0">
              <a:buNone/>
            </a:pPr>
            <a:r>
              <a:rPr lang="en-US" sz="2800" dirty="0"/>
              <a:t>6. At all costs, try to become the group in the parish that he can depend on the most.</a:t>
            </a:r>
          </a:p>
        </p:txBody>
      </p:sp>
    </p:spTree>
    <p:extLst>
      <p:ext uri="{BB962C8B-B14F-4D97-AF65-F5344CB8AC3E}">
        <p14:creationId xmlns:p14="http://schemas.microsoft.com/office/powerpoint/2010/main" val="1331383053"/>
      </p:ext>
    </p:extLst>
  </p:cSld>
  <p:clrMapOvr>
    <a:masterClrMapping/>
  </p:clrMapOvr>
</p:sld>
</file>

<file path=ppt/theme/theme1.xml><?xml version="1.0" encoding="utf-8"?>
<a:theme xmlns:a="http://schemas.openxmlformats.org/drawingml/2006/main" name="1_KofC Meeting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ump Mediaeval"/>
        <a:ea typeface=""/>
        <a:cs typeface=""/>
      </a:majorFont>
      <a:minorFont>
        <a:latin typeface="Trump Mediaev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ofC Meetings" id="{42F15609-A24D-4DB3-958C-AF09C3D419E5}" vid="{50843273-17E9-48E4-A0E3-229A5C7132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5717</TotalTime>
  <Words>1608</Words>
  <Application>Microsoft Office PowerPoint</Application>
  <PresentationFormat>Widescreen</PresentationFormat>
  <Paragraphs>257</Paragraphs>
  <Slides>35</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Calibri Light</vt:lpstr>
      <vt:lpstr>Trump Mediaeval</vt:lpstr>
      <vt:lpstr>Wingdings</vt:lpstr>
      <vt:lpstr>1_KofC Meetings</vt:lpstr>
      <vt:lpstr>Office Theme</vt:lpstr>
      <vt:lpstr>Building the Domestic Church</vt:lpstr>
      <vt:lpstr>What is Building the Domestic Church?</vt:lpstr>
      <vt:lpstr>Building the Domestic Church </vt:lpstr>
      <vt:lpstr>What Does This Mean for Councils?</vt:lpstr>
      <vt:lpstr>Getting Started</vt:lpstr>
      <vt:lpstr>PROGRAM OBJECTIVES</vt:lpstr>
      <vt:lpstr>WORKING WITH YOUR PASTOR</vt:lpstr>
      <vt:lpstr>STEPS TO SUCCESS</vt:lpstr>
      <vt:lpstr>STEPS TO SUCCESS – cont.</vt:lpstr>
      <vt:lpstr>PowerPoint Presentation</vt:lpstr>
      <vt:lpstr>PowerPoint Presentation</vt:lpstr>
      <vt:lpstr>PowerPoint Presentation</vt:lpstr>
      <vt:lpstr>FAITH</vt:lpstr>
      <vt:lpstr>FAMILY</vt:lpstr>
      <vt:lpstr>COMMUNITY</vt:lpstr>
      <vt:lpstr>LIFE</vt:lpstr>
      <vt:lpstr>FEATURED PROGRAMS  (Worth 2 Credits)</vt:lpstr>
      <vt:lpstr>PowerPoint Presentation</vt:lpstr>
      <vt:lpstr>PowerPoint Presentation</vt:lpstr>
      <vt:lpstr>State Program Requirements</vt:lpstr>
      <vt:lpstr>State Programs</vt:lpstr>
      <vt:lpstr>STATE WEBSITE DATABASE</vt:lpstr>
      <vt:lpstr>State Awards</vt:lpstr>
      <vt:lpstr>State Awards – cont.</vt:lpstr>
      <vt:lpstr>State Awards – cont.</vt:lpstr>
      <vt:lpstr>State Awards – cont. Reports will be pulled from the State Database </vt:lpstr>
      <vt:lpstr>State Awards – cont. Reports will be pulled from the State Database</vt:lpstr>
      <vt:lpstr>FEATURED PROGRAMS  (Worth 2 Credits in State Database)</vt:lpstr>
      <vt:lpstr>REQUIRED PROGRAMS  (Worth 3 Credits in State Database)</vt:lpstr>
      <vt:lpstr>State Awards Eligibility </vt:lpstr>
      <vt:lpstr>Star Council Requirements</vt:lpstr>
      <vt:lpstr>PowerPoint Presentation</vt:lpstr>
      <vt:lpstr>PowerPoint Presentation</vt:lpstr>
      <vt:lpstr>FEATURED PROGRAMS  (Worth 2 Credits)</vt:lpstr>
      <vt:lpstr>PowerPoint Presentation</vt:lpstr>
    </vt:vector>
  </TitlesOfParts>
  <Company>Knights of Columbus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J. Perretta</dc:creator>
  <cp:lastModifiedBy>Kenny Gonzales</cp:lastModifiedBy>
  <cp:revision>355</cp:revision>
  <cp:lastPrinted>2018-07-06T13:14:55Z</cp:lastPrinted>
  <dcterms:created xsi:type="dcterms:W3CDTF">2016-05-24T01:33:04Z</dcterms:created>
  <dcterms:modified xsi:type="dcterms:W3CDTF">2019-07-12T02:07:36Z</dcterms:modified>
</cp:coreProperties>
</file>